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28" r:id="rId1"/>
  </p:sldMasterIdLst>
  <p:notesMasterIdLst>
    <p:notesMasterId r:id="rId5"/>
  </p:notesMasterIdLst>
  <p:handoutMasterIdLst>
    <p:handoutMasterId r:id="rId6"/>
  </p:handoutMasterIdLst>
  <p:sldIdLst>
    <p:sldId id="256" r:id="rId2"/>
    <p:sldId id="259" r:id="rId3"/>
    <p:sldId id="260" r:id="rId4"/>
  </p:sldIdLst>
  <p:sldSz cx="9144000" cy="6858000" type="screen4x3"/>
  <p:notesSz cx="6858000" cy="9144000"/>
  <p:defaultTextStyle>
    <a:defPPr>
      <a:defRPr lang="en-US"/>
    </a:defPPr>
    <a:lvl1pPr algn="l" rtl="0" eaLnBrk="0" fontAlgn="base" hangingPunct="0">
      <a:spcBef>
        <a:spcPct val="0"/>
      </a:spcBef>
      <a:spcAft>
        <a:spcPct val="0"/>
      </a:spcAft>
      <a:defRPr kumimoji="1" sz="2400" kern="1200">
        <a:solidFill>
          <a:schemeClr val="tx1"/>
        </a:solidFill>
        <a:latin typeface="Times New Roman" charset="0"/>
        <a:ea typeface="ＭＳ Ｐゴシック" charset="-128"/>
        <a:cs typeface="+mn-cs"/>
      </a:defRPr>
    </a:lvl1pPr>
    <a:lvl2pPr marL="457200" algn="l" rtl="0" eaLnBrk="0" fontAlgn="base" hangingPunct="0">
      <a:spcBef>
        <a:spcPct val="0"/>
      </a:spcBef>
      <a:spcAft>
        <a:spcPct val="0"/>
      </a:spcAft>
      <a:defRPr kumimoji="1" sz="2400" kern="1200">
        <a:solidFill>
          <a:schemeClr val="tx1"/>
        </a:solidFill>
        <a:latin typeface="Times New Roman" charset="0"/>
        <a:ea typeface="ＭＳ Ｐゴシック" charset="-128"/>
        <a:cs typeface="+mn-cs"/>
      </a:defRPr>
    </a:lvl2pPr>
    <a:lvl3pPr marL="914400" algn="l" rtl="0" eaLnBrk="0" fontAlgn="base" hangingPunct="0">
      <a:spcBef>
        <a:spcPct val="0"/>
      </a:spcBef>
      <a:spcAft>
        <a:spcPct val="0"/>
      </a:spcAft>
      <a:defRPr kumimoji="1" sz="2400" kern="1200">
        <a:solidFill>
          <a:schemeClr val="tx1"/>
        </a:solidFill>
        <a:latin typeface="Times New Roman" charset="0"/>
        <a:ea typeface="ＭＳ Ｐゴシック" charset="-128"/>
        <a:cs typeface="+mn-cs"/>
      </a:defRPr>
    </a:lvl3pPr>
    <a:lvl4pPr marL="1371600" algn="l" rtl="0" eaLnBrk="0" fontAlgn="base" hangingPunct="0">
      <a:spcBef>
        <a:spcPct val="0"/>
      </a:spcBef>
      <a:spcAft>
        <a:spcPct val="0"/>
      </a:spcAft>
      <a:defRPr kumimoji="1" sz="2400" kern="1200">
        <a:solidFill>
          <a:schemeClr val="tx1"/>
        </a:solidFill>
        <a:latin typeface="Times New Roman" charset="0"/>
        <a:ea typeface="ＭＳ Ｐゴシック" charset="-128"/>
        <a:cs typeface="+mn-cs"/>
      </a:defRPr>
    </a:lvl4pPr>
    <a:lvl5pPr marL="1828800" algn="l" rtl="0" eaLnBrk="0" fontAlgn="base" hangingPunct="0">
      <a:spcBef>
        <a:spcPct val="0"/>
      </a:spcBef>
      <a:spcAft>
        <a:spcPct val="0"/>
      </a:spcAft>
      <a:defRPr kumimoji="1" sz="2400" kern="1200">
        <a:solidFill>
          <a:schemeClr val="tx1"/>
        </a:solidFill>
        <a:latin typeface="Times New Roman" charset="0"/>
        <a:ea typeface="ＭＳ Ｐゴシック" charset="-128"/>
        <a:cs typeface="+mn-cs"/>
      </a:defRPr>
    </a:lvl5pPr>
    <a:lvl6pPr marL="2286000" algn="l" defTabSz="914400" rtl="0" eaLnBrk="1" latinLnBrk="0" hangingPunct="1">
      <a:defRPr kumimoji="1" sz="2400" kern="1200">
        <a:solidFill>
          <a:schemeClr val="tx1"/>
        </a:solidFill>
        <a:latin typeface="Times New Roman" charset="0"/>
        <a:ea typeface="ＭＳ Ｐゴシック" charset="-128"/>
        <a:cs typeface="+mn-cs"/>
      </a:defRPr>
    </a:lvl6pPr>
    <a:lvl7pPr marL="2743200" algn="l" defTabSz="914400" rtl="0" eaLnBrk="1" latinLnBrk="0" hangingPunct="1">
      <a:defRPr kumimoji="1" sz="2400" kern="1200">
        <a:solidFill>
          <a:schemeClr val="tx1"/>
        </a:solidFill>
        <a:latin typeface="Times New Roman" charset="0"/>
        <a:ea typeface="ＭＳ Ｐゴシック" charset="-128"/>
        <a:cs typeface="+mn-cs"/>
      </a:defRPr>
    </a:lvl7pPr>
    <a:lvl8pPr marL="3200400" algn="l" defTabSz="914400" rtl="0" eaLnBrk="1" latinLnBrk="0" hangingPunct="1">
      <a:defRPr kumimoji="1" sz="2400" kern="1200">
        <a:solidFill>
          <a:schemeClr val="tx1"/>
        </a:solidFill>
        <a:latin typeface="Times New Roman" charset="0"/>
        <a:ea typeface="ＭＳ Ｐゴシック" charset="-128"/>
        <a:cs typeface="+mn-cs"/>
      </a:defRPr>
    </a:lvl8pPr>
    <a:lvl9pPr marL="3657600" algn="l" defTabSz="914400" rtl="0" eaLnBrk="1" latinLnBrk="0" hangingPunct="1">
      <a:defRPr kumimoji="1" sz="2400" kern="1200">
        <a:solidFill>
          <a:schemeClr val="tx1"/>
        </a:solidFill>
        <a:latin typeface="Times New Roman" charset="0"/>
        <a:ea typeface="ＭＳ Ｐゴシック"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3399"/>
    <a:srgbClr val="336699"/>
    <a:srgbClr val="008080"/>
    <a:srgbClr val="009999"/>
    <a:srgbClr val="FF99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73" d="100"/>
          <a:sy n="73" d="100"/>
        </p:scale>
        <p:origin x="-1074" y="-96"/>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handoutMaster" Target="handoutMasters/handoutMaster1.xml"/><Relationship Id="rId5" Type="http://schemas.openxmlformats.org/officeDocument/2006/relationships/notesMaster" Target="notesMasters/notesMaster1.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4338" name="Rectangle 2"/>
          <p:cNvSpPr>
            <a:spLocks noGrp="1" noChangeArrowheads="1"/>
          </p:cNvSpPr>
          <p:nvPr>
            <p:ph type="hdr" sz="quarter"/>
          </p:nvPr>
        </p:nvSpPr>
        <p:spPr bwMode="auto">
          <a:xfrm>
            <a:off x="0" y="0"/>
            <a:ext cx="2971800" cy="457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defRPr kumimoji="0" sz="1000"/>
            </a:lvl1pPr>
          </a:lstStyle>
          <a:p>
            <a:r>
              <a:rPr lang="en-US" altLang="ja-JP"/>
              <a:t>test@namazu.org</a:t>
            </a:r>
          </a:p>
        </p:txBody>
      </p:sp>
      <p:sp>
        <p:nvSpPr>
          <p:cNvPr id="14339" name="Rectangle 3"/>
          <p:cNvSpPr>
            <a:spLocks noGrp="1" noChangeArrowheads="1"/>
          </p:cNvSpPr>
          <p:nvPr>
            <p:ph type="dt" sz="quarter" idx="1"/>
          </p:nvPr>
        </p:nvSpPr>
        <p:spPr bwMode="auto">
          <a:xfrm>
            <a:off x="3886200" y="0"/>
            <a:ext cx="2971800" cy="457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lgn="r">
              <a:defRPr kumimoji="0" sz="1000"/>
            </a:lvl1pPr>
          </a:lstStyle>
          <a:p>
            <a:fld id="{BB264123-831E-4B43-A003-2804DFB8654F}" type="datetime1">
              <a:rPr lang="ja-JP" altLang="en-US"/>
              <a:pPr/>
              <a:t>2010/5/26</a:t>
            </a:fld>
            <a:endParaRPr lang="en-US" altLang="ja-JP"/>
          </a:p>
        </p:txBody>
      </p:sp>
      <p:sp>
        <p:nvSpPr>
          <p:cNvPr id="14340" name="Rectangle 4"/>
          <p:cNvSpPr>
            <a:spLocks noGrp="1" noChangeArrowheads="1"/>
          </p:cNvSpPr>
          <p:nvPr>
            <p:ph type="ftr" sz="quarter" idx="2"/>
          </p:nvPr>
        </p:nvSpPr>
        <p:spPr bwMode="auto">
          <a:xfrm>
            <a:off x="0" y="8686800"/>
            <a:ext cx="2971800" cy="457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a:defRPr kumimoji="0" sz="1000"/>
            </a:lvl1pPr>
          </a:lstStyle>
          <a:p>
            <a:r>
              <a:rPr lang="en-US" altLang="ja-JP"/>
              <a:t>Namazu </a:t>
            </a:r>
            <a:r>
              <a:rPr lang="ja-JP" altLang="en-US"/>
              <a:t>のテスト</a:t>
            </a:r>
          </a:p>
        </p:txBody>
      </p:sp>
      <p:sp>
        <p:nvSpPr>
          <p:cNvPr id="14341" name="Rectangle 5"/>
          <p:cNvSpPr>
            <a:spLocks noGrp="1" noChangeArrowheads="1"/>
          </p:cNvSpPr>
          <p:nvPr>
            <p:ph type="sldNum" sz="quarter" idx="3"/>
          </p:nvPr>
        </p:nvSpPr>
        <p:spPr bwMode="auto">
          <a:xfrm>
            <a:off x="3886200" y="8686800"/>
            <a:ext cx="2971800" cy="457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algn="r">
              <a:defRPr kumimoji="0" sz="1000"/>
            </a:lvl1pPr>
          </a:lstStyle>
          <a:p>
            <a:fld id="{42FAE832-3377-41D9-B841-7E7871754A7B}" type="slidenum">
              <a:rPr lang="ja-JP" altLang="en-US"/>
              <a:pPr/>
              <a:t>‹#›</a:t>
            </a:fld>
            <a:endParaRPr lang="en-US" altLang="ja-JP"/>
          </a:p>
        </p:txBody>
      </p:sp>
    </p:spTree>
    <p:extLst>
      <p:ext uri="{BB962C8B-B14F-4D97-AF65-F5344CB8AC3E}">
        <p14:creationId xmlns:p14="http://schemas.microsoft.com/office/powerpoint/2010/main" val="509477387"/>
      </p:ext>
    </p:extLst>
  </p:cSld>
  <p:clrMap bg1="lt1" tx1="dk1" bg2="lt2" tx2="dk2" accent1="accent1" accent2="accent2" accent3="accent3" accent4="accent4" accent5="accent5" accent6="accent6" hlink="hlink" folHlink="folHlink"/>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6" name="Rectangle 8"/>
          <p:cNvSpPr>
            <a:spLocks noGrp="1" noChangeArrowheads="1"/>
          </p:cNvSpPr>
          <p:nvPr>
            <p:ph type="hdr" sz="quarter"/>
          </p:nvPr>
        </p:nvSpPr>
        <p:spPr bwMode="auto">
          <a:xfrm>
            <a:off x="0" y="0"/>
            <a:ext cx="2971800" cy="457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defRPr kumimoji="0" sz="1000"/>
            </a:lvl1pPr>
          </a:lstStyle>
          <a:p>
            <a:endParaRPr lang="en-US" altLang="ja-JP"/>
          </a:p>
        </p:txBody>
      </p:sp>
      <p:sp>
        <p:nvSpPr>
          <p:cNvPr id="2057" name="Rectangle 9"/>
          <p:cNvSpPr>
            <a:spLocks noGrp="1" noRot="1" noChangeAspect="1" noChangeArrowheads="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2058" name="Rectangle 10"/>
          <p:cNvSpPr>
            <a:spLocks noGrp="1" noChangeArrowheads="1"/>
          </p:cNvSpPr>
          <p:nvPr>
            <p:ph type="body" sz="quarter" idx="3"/>
          </p:nvPr>
        </p:nvSpPr>
        <p:spPr bwMode="auto">
          <a:xfrm>
            <a:off x="914400" y="4343400"/>
            <a:ext cx="5029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ja-JP" altLang="en-US" smtClean="0"/>
              <a:t>マスター テキストの書式設定</a:t>
            </a:r>
          </a:p>
          <a:p>
            <a:pPr lvl="1"/>
            <a:r>
              <a:rPr lang="ja-JP" altLang="en-US" smtClean="0"/>
              <a:t>第 2 レベル</a:t>
            </a:r>
          </a:p>
          <a:p>
            <a:pPr lvl="2"/>
            <a:r>
              <a:rPr lang="ja-JP" altLang="en-US" smtClean="0"/>
              <a:t>第 3 レベル</a:t>
            </a:r>
          </a:p>
          <a:p>
            <a:pPr lvl="3"/>
            <a:r>
              <a:rPr lang="ja-JP" altLang="en-US" smtClean="0"/>
              <a:t>第 4 レベル</a:t>
            </a:r>
          </a:p>
          <a:p>
            <a:pPr lvl="4"/>
            <a:r>
              <a:rPr lang="ja-JP" altLang="en-US" smtClean="0"/>
              <a:t>第 5 レベル</a:t>
            </a:r>
          </a:p>
        </p:txBody>
      </p:sp>
      <p:sp>
        <p:nvSpPr>
          <p:cNvPr id="2059" name="Rectangle 11"/>
          <p:cNvSpPr>
            <a:spLocks noGrp="1" noChangeArrowheads="1"/>
          </p:cNvSpPr>
          <p:nvPr>
            <p:ph type="dt" idx="1"/>
          </p:nvPr>
        </p:nvSpPr>
        <p:spPr bwMode="auto">
          <a:xfrm>
            <a:off x="3886200" y="0"/>
            <a:ext cx="2971800" cy="457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lgn="r">
              <a:defRPr kumimoji="0" sz="1000"/>
            </a:lvl1pPr>
          </a:lstStyle>
          <a:p>
            <a:fld id="{4BECADD2-275C-4121-9EA5-600C8BDCAABD}" type="datetime1">
              <a:rPr lang="ja-JP" altLang="en-US"/>
              <a:pPr/>
              <a:t>2010/5/26</a:t>
            </a:fld>
            <a:endParaRPr lang="en-US" altLang="ja-JP"/>
          </a:p>
        </p:txBody>
      </p:sp>
      <p:sp>
        <p:nvSpPr>
          <p:cNvPr id="2060" name="Rectangle 12"/>
          <p:cNvSpPr>
            <a:spLocks noGrp="1" noChangeArrowheads="1"/>
          </p:cNvSpPr>
          <p:nvPr>
            <p:ph type="ftr" sz="quarter" idx="4"/>
          </p:nvPr>
        </p:nvSpPr>
        <p:spPr bwMode="auto">
          <a:xfrm>
            <a:off x="0" y="8686800"/>
            <a:ext cx="2971800" cy="457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a:defRPr kumimoji="0" sz="1000"/>
            </a:lvl1pPr>
          </a:lstStyle>
          <a:p>
            <a:endParaRPr lang="en-US" altLang="ja-JP"/>
          </a:p>
        </p:txBody>
      </p:sp>
      <p:sp>
        <p:nvSpPr>
          <p:cNvPr id="2061" name="Rectangle 13"/>
          <p:cNvSpPr>
            <a:spLocks noGrp="1" noChangeArrowheads="1"/>
          </p:cNvSpPr>
          <p:nvPr>
            <p:ph type="sldNum" sz="quarter" idx="5"/>
          </p:nvPr>
        </p:nvSpPr>
        <p:spPr bwMode="auto">
          <a:xfrm>
            <a:off x="3886200" y="8686800"/>
            <a:ext cx="2971800" cy="457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algn="r">
              <a:defRPr kumimoji="0" sz="1000"/>
            </a:lvl1pPr>
          </a:lstStyle>
          <a:p>
            <a:fld id="{F24C8CDD-F89D-40E0-B297-F16BC7445B65}" type="slidenum">
              <a:rPr lang="ja-JP" altLang="en-US"/>
              <a:pPr/>
              <a:t>‹#›</a:t>
            </a:fld>
            <a:endParaRPr lang="en-US" altLang="ja-JP"/>
          </a:p>
        </p:txBody>
      </p:sp>
    </p:spTree>
    <p:extLst>
      <p:ext uri="{BB962C8B-B14F-4D97-AF65-F5344CB8AC3E}">
        <p14:creationId xmlns:p14="http://schemas.microsoft.com/office/powerpoint/2010/main" val="2917904122"/>
      </p:ext>
    </p:extLst>
  </p:cSld>
  <p:clrMap bg1="lt1" tx1="dk1" bg2="lt2" tx2="dk2" accent1="accent1" accent2="accent2" accent3="accent3" accent4="accent4" accent5="accent5" accent6="accent6" hlink="hlink" folHlink="folHlink"/>
  <p:hf hdr="0" ftr="0"/>
  <p:notesStyle>
    <a:lvl1pPr algn="l" rtl="0" fontAlgn="base">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fontAlgn="base">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fontAlgn="base">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fontAlgn="base">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fontAlgn="base">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sp>
        <p:nvSpPr>
          <p:cNvPr id="23" name="正方形/長方形 22"/>
          <p:cNvSpPr/>
          <p:nvPr/>
        </p:nvSpPr>
        <p:spPr>
          <a:xfrm flipV="1">
            <a:off x="5410182" y="3810000"/>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4" name="正方形/長方形 23"/>
          <p:cNvSpPr/>
          <p:nvPr/>
        </p:nvSpPr>
        <p:spPr>
          <a:xfrm flipV="1">
            <a:off x="5410200" y="3897010"/>
            <a:ext cx="3733801" cy="192024"/>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5" name="正方形/長方形 24"/>
          <p:cNvSpPr/>
          <p:nvPr/>
        </p:nvSpPr>
        <p:spPr>
          <a:xfrm flipV="1">
            <a:off x="5410200" y="4115167"/>
            <a:ext cx="3733801"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6" name="正方形/長方形 25"/>
          <p:cNvSpPr/>
          <p:nvPr/>
        </p:nvSpPr>
        <p:spPr>
          <a:xfrm flipV="1">
            <a:off x="5410200" y="4164403"/>
            <a:ext cx="1965960" cy="18288"/>
          </a:xfrm>
          <a:prstGeom prst="rect">
            <a:avLst/>
          </a:prstGeom>
          <a:solidFill>
            <a:schemeClr val="accent2">
              <a:alpha val="6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7" name="正方形/長方形 26"/>
          <p:cNvSpPr/>
          <p:nvPr/>
        </p:nvSpPr>
        <p:spPr>
          <a:xfrm flipV="1">
            <a:off x="5410200" y="4199572"/>
            <a:ext cx="1965960" cy="9144"/>
          </a:xfrm>
          <a:prstGeom prst="rect">
            <a:avLst/>
          </a:prstGeom>
          <a:solidFill>
            <a:schemeClr val="accent2">
              <a:alpha val="65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0" name="角丸四角形 29"/>
          <p:cNvSpPr/>
          <p:nvPr/>
        </p:nvSpPr>
        <p:spPr bwMode="white">
          <a:xfrm>
            <a:off x="5410200" y="3962400"/>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1" name="角丸四角形 30"/>
          <p:cNvSpPr/>
          <p:nvPr/>
        </p:nvSpPr>
        <p:spPr bwMode="white">
          <a:xfrm>
            <a:off x="7376507" y="406098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7" name="正方形/長方形 6"/>
          <p:cNvSpPr/>
          <p:nvPr/>
        </p:nvSpPr>
        <p:spPr>
          <a:xfrm>
            <a:off x="1" y="3649662"/>
            <a:ext cx="9144000" cy="244170"/>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正方形/長方形 9"/>
          <p:cNvSpPr/>
          <p:nvPr/>
        </p:nvSpPr>
        <p:spPr>
          <a:xfrm>
            <a:off x="0" y="3675527"/>
            <a:ext cx="9144001" cy="14067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正方形/長方形 10"/>
          <p:cNvSpPr/>
          <p:nvPr/>
        </p:nvSpPr>
        <p:spPr>
          <a:xfrm flipV="1">
            <a:off x="6414051" y="3643090"/>
            <a:ext cx="2729950" cy="248432"/>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9" name="正方形/長方形 18"/>
          <p:cNvSpPr/>
          <p:nvPr/>
        </p:nvSpPr>
        <p:spPr>
          <a:xfrm>
            <a:off x="0" y="0"/>
            <a:ext cx="9144000" cy="3701700"/>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タイトル 7"/>
          <p:cNvSpPr>
            <a:spLocks noGrp="1"/>
          </p:cNvSpPr>
          <p:nvPr>
            <p:ph type="ctrTitle"/>
          </p:nvPr>
        </p:nvSpPr>
        <p:spPr>
          <a:xfrm>
            <a:off x="457200" y="2401887"/>
            <a:ext cx="8458200" cy="1470025"/>
          </a:xfrm>
        </p:spPr>
        <p:txBody>
          <a:bodyPr anchor="b"/>
          <a:lstStyle>
            <a:lvl1pPr>
              <a:defRPr sz="4400">
                <a:solidFill>
                  <a:schemeClr val="bg1"/>
                </a:solidFill>
              </a:defRPr>
            </a:lvl1pPr>
          </a:lstStyle>
          <a:p>
            <a:r>
              <a:rPr kumimoji="0" lang="ja-JP" altLang="en-US" smtClean="0"/>
              <a:t>マスター タイトルの書式設定</a:t>
            </a:r>
            <a:endParaRPr kumimoji="0" lang="en-US"/>
          </a:p>
        </p:txBody>
      </p:sp>
      <p:sp>
        <p:nvSpPr>
          <p:cNvPr id="9" name="サブタイトル 8"/>
          <p:cNvSpPr>
            <a:spLocks noGrp="1"/>
          </p:cNvSpPr>
          <p:nvPr>
            <p:ph type="subTitle" idx="1"/>
          </p:nvPr>
        </p:nvSpPr>
        <p:spPr>
          <a:xfrm>
            <a:off x="457200" y="3899938"/>
            <a:ext cx="4953000" cy="1752600"/>
          </a:xfrm>
        </p:spPr>
        <p:txBody>
          <a:bodyPr/>
          <a:lstStyle>
            <a:lvl1pPr marL="64008" indent="0" algn="l">
              <a:buNone/>
              <a:defRPr sz="24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ja-JP" altLang="en-US" smtClean="0"/>
              <a:t>マスター サブタイトルの書式設定</a:t>
            </a:r>
            <a:endParaRPr kumimoji="0" lang="en-US"/>
          </a:p>
        </p:txBody>
      </p:sp>
      <p:sp>
        <p:nvSpPr>
          <p:cNvPr id="28" name="日付プレースホルダー 27"/>
          <p:cNvSpPr>
            <a:spLocks noGrp="1"/>
          </p:cNvSpPr>
          <p:nvPr>
            <p:ph type="dt" sz="half" idx="10"/>
          </p:nvPr>
        </p:nvSpPr>
        <p:spPr>
          <a:xfrm>
            <a:off x="6705600" y="4206240"/>
            <a:ext cx="960120" cy="457200"/>
          </a:xfrm>
        </p:spPr>
        <p:txBody>
          <a:bodyPr/>
          <a:lstStyle/>
          <a:p>
            <a:endParaRPr lang="en-US" altLang="ja-JP"/>
          </a:p>
        </p:txBody>
      </p:sp>
      <p:sp>
        <p:nvSpPr>
          <p:cNvPr id="17" name="フッター プレースホルダー 16"/>
          <p:cNvSpPr>
            <a:spLocks noGrp="1"/>
          </p:cNvSpPr>
          <p:nvPr>
            <p:ph type="ftr" sz="quarter" idx="11"/>
          </p:nvPr>
        </p:nvSpPr>
        <p:spPr>
          <a:xfrm>
            <a:off x="5410200" y="4205288"/>
            <a:ext cx="1295400" cy="457200"/>
          </a:xfrm>
        </p:spPr>
        <p:txBody>
          <a:bodyPr/>
          <a:lstStyle/>
          <a:p>
            <a:endParaRPr lang="en-US" altLang="ja-JP"/>
          </a:p>
        </p:txBody>
      </p:sp>
      <p:sp>
        <p:nvSpPr>
          <p:cNvPr id="29" name="スライド番号プレースホルダー 28"/>
          <p:cNvSpPr>
            <a:spLocks noGrp="1"/>
          </p:cNvSpPr>
          <p:nvPr>
            <p:ph type="sldNum" sz="quarter" idx="12"/>
          </p:nvPr>
        </p:nvSpPr>
        <p:spPr>
          <a:xfrm>
            <a:off x="8320088" y="1136"/>
            <a:ext cx="747712" cy="365760"/>
          </a:xfrm>
        </p:spPr>
        <p:txBody>
          <a:bodyPr/>
          <a:lstStyle>
            <a:lvl1pPr algn="r">
              <a:defRPr sz="1800">
                <a:solidFill>
                  <a:schemeClr val="bg1"/>
                </a:solidFill>
              </a:defRPr>
            </a:lvl1pPr>
          </a:lstStyle>
          <a:p>
            <a:fld id="{28B0ECA9-03B6-4C87-BFD6-0562DC8E2B0F}" type="slidenum">
              <a:rPr lang="ja-JP" altLang="en-US" smtClean="0"/>
              <a:pPr/>
              <a:t>‹#›</a:t>
            </a:fld>
            <a:endParaRPr lang="en-US" altLang="ja-JP"/>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0" lang="ja-JP" altLang="en-US" smtClean="0"/>
              <a:t>マスター タイトルの書式設定</a:t>
            </a:r>
            <a:endParaRPr kumimoji="0" lang="en-US"/>
          </a:p>
        </p:txBody>
      </p:sp>
      <p:sp>
        <p:nvSpPr>
          <p:cNvPr id="3" name="縦書きテキスト プレースホルダー 2"/>
          <p:cNvSpPr>
            <a:spLocks noGrp="1"/>
          </p:cNvSpPr>
          <p:nvPr>
            <p:ph type="body" orient="vert" idx="1"/>
          </p:nvPr>
        </p:nvSpPr>
        <p:spPr/>
        <p:txBody>
          <a:bodyPr vert="eaVert"/>
          <a:lstStyle/>
          <a:p>
            <a:pPr lvl="0" eaLnBrk="1" latinLnBrk="0" hangingPunct="1"/>
            <a:r>
              <a:rPr lang="ja-JP" altLang="en-US" smtClean="0"/>
              <a:t>マスター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4" name="日付プレースホルダー 3"/>
          <p:cNvSpPr>
            <a:spLocks noGrp="1"/>
          </p:cNvSpPr>
          <p:nvPr>
            <p:ph type="dt" sz="half" idx="10"/>
          </p:nvPr>
        </p:nvSpPr>
        <p:spPr/>
        <p:txBody>
          <a:bodyPr/>
          <a:lstStyle/>
          <a:p>
            <a:endParaRPr lang="en-US" altLang="ja-JP"/>
          </a:p>
        </p:txBody>
      </p:sp>
      <p:sp>
        <p:nvSpPr>
          <p:cNvPr id="5" name="フッター プレースホルダー 4"/>
          <p:cNvSpPr>
            <a:spLocks noGrp="1"/>
          </p:cNvSpPr>
          <p:nvPr>
            <p:ph type="ftr" sz="quarter" idx="11"/>
          </p:nvPr>
        </p:nvSpPr>
        <p:spPr/>
        <p:txBody>
          <a:bodyPr/>
          <a:lstStyle/>
          <a:p>
            <a:endParaRPr lang="en-US" altLang="ja-JP"/>
          </a:p>
        </p:txBody>
      </p:sp>
      <p:sp>
        <p:nvSpPr>
          <p:cNvPr id="6" name="スライド番号プレースホルダー 5"/>
          <p:cNvSpPr>
            <a:spLocks noGrp="1"/>
          </p:cNvSpPr>
          <p:nvPr>
            <p:ph type="sldNum" sz="quarter" idx="12"/>
          </p:nvPr>
        </p:nvSpPr>
        <p:spPr/>
        <p:txBody>
          <a:bodyPr/>
          <a:lstStyle/>
          <a:p>
            <a:fld id="{54BAEA1A-C668-4580-B999-76057742AF98}" type="slidenum">
              <a:rPr lang="ja-JP" altLang="en-US" smtClean="0"/>
              <a:pPr/>
              <a:t>‹#›</a:t>
            </a:fld>
            <a:endParaRPr lang="en-US" altLang="ja-JP"/>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781800" y="1143000"/>
            <a:ext cx="1905000" cy="5486400"/>
          </a:xfrm>
        </p:spPr>
        <p:txBody>
          <a:bodyPr vert="eaVert"/>
          <a:lstStyle/>
          <a:p>
            <a:r>
              <a:rPr kumimoji="0" lang="ja-JP" altLang="en-US" smtClean="0"/>
              <a:t>マスター タイトルの書式設定</a:t>
            </a:r>
            <a:endParaRPr kumimoji="0" lang="en-US"/>
          </a:p>
        </p:txBody>
      </p:sp>
      <p:sp>
        <p:nvSpPr>
          <p:cNvPr id="3" name="縦書きテキスト プレースホルダー 2"/>
          <p:cNvSpPr>
            <a:spLocks noGrp="1"/>
          </p:cNvSpPr>
          <p:nvPr>
            <p:ph type="body" orient="vert" idx="1"/>
          </p:nvPr>
        </p:nvSpPr>
        <p:spPr>
          <a:xfrm>
            <a:off x="457200" y="1143000"/>
            <a:ext cx="6248400" cy="5486400"/>
          </a:xfrm>
        </p:spPr>
        <p:txBody>
          <a:bodyPr vert="eaVert"/>
          <a:lstStyle/>
          <a:p>
            <a:pPr lvl="0" eaLnBrk="1" latinLnBrk="0" hangingPunct="1"/>
            <a:r>
              <a:rPr lang="ja-JP" altLang="en-US" smtClean="0"/>
              <a:t>マスター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4" name="日付プレースホルダー 3"/>
          <p:cNvSpPr>
            <a:spLocks noGrp="1"/>
          </p:cNvSpPr>
          <p:nvPr>
            <p:ph type="dt" sz="half" idx="10"/>
          </p:nvPr>
        </p:nvSpPr>
        <p:spPr/>
        <p:txBody>
          <a:bodyPr/>
          <a:lstStyle/>
          <a:p>
            <a:endParaRPr lang="en-US" altLang="ja-JP"/>
          </a:p>
        </p:txBody>
      </p:sp>
      <p:sp>
        <p:nvSpPr>
          <p:cNvPr id="5" name="フッター プレースホルダー 4"/>
          <p:cNvSpPr>
            <a:spLocks noGrp="1"/>
          </p:cNvSpPr>
          <p:nvPr>
            <p:ph type="ftr" sz="quarter" idx="11"/>
          </p:nvPr>
        </p:nvSpPr>
        <p:spPr/>
        <p:txBody>
          <a:bodyPr/>
          <a:lstStyle/>
          <a:p>
            <a:endParaRPr lang="en-US" altLang="ja-JP"/>
          </a:p>
        </p:txBody>
      </p:sp>
      <p:sp>
        <p:nvSpPr>
          <p:cNvPr id="6" name="スライド番号プレースホルダー 5"/>
          <p:cNvSpPr>
            <a:spLocks noGrp="1"/>
          </p:cNvSpPr>
          <p:nvPr>
            <p:ph type="sldNum" sz="quarter" idx="12"/>
          </p:nvPr>
        </p:nvSpPr>
        <p:spPr/>
        <p:txBody>
          <a:bodyPr/>
          <a:lstStyle/>
          <a:p>
            <a:fld id="{54BAEA1A-C668-4580-B999-76057742AF98}" type="slidenum">
              <a:rPr lang="ja-JP" altLang="en-US" smtClean="0"/>
              <a:pPr/>
              <a:t>‹#›</a:t>
            </a:fld>
            <a:endParaRPr lang="en-US" altLang="ja-JP"/>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0" lang="ja-JP" altLang="en-US" smtClean="0"/>
              <a:t>マスター タイトルの書式設定</a:t>
            </a:r>
            <a:endParaRPr kumimoji="0" lang="en-US"/>
          </a:p>
        </p:txBody>
      </p:sp>
      <p:sp>
        <p:nvSpPr>
          <p:cNvPr id="3" name="コンテンツ プレースホルダー 2"/>
          <p:cNvSpPr>
            <a:spLocks noGrp="1"/>
          </p:cNvSpPr>
          <p:nvPr>
            <p:ph idx="1"/>
          </p:nvPr>
        </p:nvSpPr>
        <p:spPr/>
        <p:txBody>
          <a:bodyPr/>
          <a:lstStyle/>
          <a:p>
            <a:pPr lvl="0" eaLnBrk="1" latinLnBrk="0" hangingPunct="1"/>
            <a:r>
              <a:rPr lang="ja-JP" altLang="en-US" smtClean="0"/>
              <a:t>マスター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4" name="日付プレースホルダー 3"/>
          <p:cNvSpPr>
            <a:spLocks noGrp="1"/>
          </p:cNvSpPr>
          <p:nvPr>
            <p:ph type="dt" sz="half" idx="10"/>
          </p:nvPr>
        </p:nvSpPr>
        <p:spPr/>
        <p:txBody>
          <a:bodyPr/>
          <a:lstStyle/>
          <a:p>
            <a:endParaRPr lang="en-US" altLang="ja-JP"/>
          </a:p>
        </p:txBody>
      </p:sp>
      <p:sp>
        <p:nvSpPr>
          <p:cNvPr id="5" name="フッター プレースホルダー 4"/>
          <p:cNvSpPr>
            <a:spLocks noGrp="1"/>
          </p:cNvSpPr>
          <p:nvPr>
            <p:ph type="ftr" sz="quarter" idx="11"/>
          </p:nvPr>
        </p:nvSpPr>
        <p:spPr/>
        <p:txBody>
          <a:bodyPr/>
          <a:lstStyle/>
          <a:p>
            <a:endParaRPr lang="en-US" altLang="ja-JP"/>
          </a:p>
        </p:txBody>
      </p:sp>
      <p:sp>
        <p:nvSpPr>
          <p:cNvPr id="6" name="スライド番号プレースホルダー 5"/>
          <p:cNvSpPr>
            <a:spLocks noGrp="1"/>
          </p:cNvSpPr>
          <p:nvPr>
            <p:ph type="sldNum" sz="quarter" idx="12"/>
          </p:nvPr>
        </p:nvSpPr>
        <p:spPr/>
        <p:txBody>
          <a:bodyPr/>
          <a:lstStyle/>
          <a:p>
            <a:fld id="{ACF8C073-420C-4EF6-953C-AFDAE9994A4C}" type="slidenum">
              <a:rPr lang="ja-JP" altLang="en-US" smtClean="0"/>
              <a:pPr/>
              <a:t>‹#›</a:t>
            </a:fld>
            <a:endParaRPr lang="en-US" altLang="ja-JP"/>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1981200"/>
            <a:ext cx="7772400" cy="1362075"/>
          </a:xfrm>
        </p:spPr>
        <p:txBody>
          <a:bodyPr anchor="b">
            <a:noAutofit/>
          </a:bodyPr>
          <a:lstStyle>
            <a:lvl1pPr algn="l">
              <a:buNone/>
              <a:defRPr sz="4300" b="1" cap="none" baseline="0">
                <a:ln w="12700">
                  <a:solidFill>
                    <a:schemeClr val="accent2">
                      <a:shade val="90000"/>
                      <a:satMod val="150000"/>
                    </a:schemeClr>
                  </a:solidFill>
                </a:ln>
                <a:solidFill>
                  <a:srgbClr val="FFFFFF"/>
                </a:solidFill>
                <a:effectLst>
                  <a:outerShdw blurRad="38100" dist="38100" dir="5400000" algn="tl" rotWithShape="0">
                    <a:srgbClr val="000000">
                      <a:alpha val="25000"/>
                    </a:srgbClr>
                  </a:outerShdw>
                </a:effectLst>
              </a:defRPr>
            </a:lvl1pPr>
          </a:lstStyle>
          <a:p>
            <a:r>
              <a:rPr kumimoji="0" lang="ja-JP" altLang="en-US" smtClean="0"/>
              <a:t>マスター タイトルの書式設定</a:t>
            </a:r>
            <a:endParaRPr kumimoji="0" lang="en-US"/>
          </a:p>
        </p:txBody>
      </p:sp>
      <p:sp>
        <p:nvSpPr>
          <p:cNvPr id="3" name="テキスト プレースホルダー 2"/>
          <p:cNvSpPr>
            <a:spLocks noGrp="1"/>
          </p:cNvSpPr>
          <p:nvPr>
            <p:ph type="body" idx="1"/>
          </p:nvPr>
        </p:nvSpPr>
        <p:spPr>
          <a:xfrm>
            <a:off x="722313" y="3367088"/>
            <a:ext cx="7772400" cy="1509712"/>
          </a:xfrm>
        </p:spPr>
        <p:txBody>
          <a:bodyPr anchor="t"/>
          <a:lstStyle>
            <a:lvl1pPr marL="45720" indent="0">
              <a:buNone/>
              <a:defRPr sz="2100" b="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ja-JP" altLang="en-US" smtClean="0"/>
              <a:t>マスター テキストの書式設定</a:t>
            </a:r>
          </a:p>
        </p:txBody>
      </p:sp>
      <p:sp>
        <p:nvSpPr>
          <p:cNvPr id="4" name="日付プレースホルダー 3"/>
          <p:cNvSpPr>
            <a:spLocks noGrp="1"/>
          </p:cNvSpPr>
          <p:nvPr>
            <p:ph type="dt" sz="half" idx="10"/>
          </p:nvPr>
        </p:nvSpPr>
        <p:spPr/>
        <p:txBody>
          <a:bodyPr/>
          <a:lstStyle/>
          <a:p>
            <a:endParaRPr lang="en-US" altLang="ja-JP"/>
          </a:p>
        </p:txBody>
      </p:sp>
      <p:sp>
        <p:nvSpPr>
          <p:cNvPr id="5" name="フッター プレースホルダー 4"/>
          <p:cNvSpPr>
            <a:spLocks noGrp="1"/>
          </p:cNvSpPr>
          <p:nvPr>
            <p:ph type="ftr" sz="quarter" idx="11"/>
          </p:nvPr>
        </p:nvSpPr>
        <p:spPr/>
        <p:txBody>
          <a:bodyPr/>
          <a:lstStyle/>
          <a:p>
            <a:endParaRPr lang="en-US" altLang="ja-JP"/>
          </a:p>
        </p:txBody>
      </p:sp>
      <p:sp>
        <p:nvSpPr>
          <p:cNvPr id="6" name="スライド番号プレースホルダー 5"/>
          <p:cNvSpPr>
            <a:spLocks noGrp="1"/>
          </p:cNvSpPr>
          <p:nvPr>
            <p:ph type="sldNum" sz="quarter" idx="12"/>
          </p:nvPr>
        </p:nvSpPr>
        <p:spPr/>
        <p:txBody>
          <a:bodyPr/>
          <a:lstStyle/>
          <a:p>
            <a:fld id="{C0BC8334-1027-44DA-86E7-625B3807FB7C}" type="slidenum">
              <a:rPr lang="ja-JP" altLang="en-US" smtClean="0"/>
              <a:pPr/>
              <a:t>‹#›</a:t>
            </a:fld>
            <a:endParaRPr lang="en-US" altLang="ja-JP"/>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0" lang="ja-JP" altLang="en-US" smtClean="0"/>
              <a:t>マスター タイトルの書式設定</a:t>
            </a:r>
            <a:endParaRPr kumimoji="0" lang="en-US"/>
          </a:p>
        </p:txBody>
      </p:sp>
      <p:sp>
        <p:nvSpPr>
          <p:cNvPr id="3" name="コンテンツ プレースホルダー 2"/>
          <p:cNvSpPr>
            <a:spLocks noGrp="1"/>
          </p:cNvSpPr>
          <p:nvPr>
            <p:ph sz="half" idx="1"/>
          </p:nvPr>
        </p:nvSpPr>
        <p:spPr>
          <a:xfrm>
            <a:off x="457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ja-JP" altLang="en-US" smtClean="0"/>
              <a:t>マスター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4" name="コンテンツ プレースホルダー 3"/>
          <p:cNvSpPr>
            <a:spLocks noGrp="1"/>
          </p:cNvSpPr>
          <p:nvPr>
            <p:ph sz="half" idx="2"/>
          </p:nvPr>
        </p:nvSpPr>
        <p:spPr>
          <a:xfrm>
            <a:off x="4648200" y="2249424"/>
            <a:ext cx="4038600" cy="4525963"/>
          </a:xfrm>
        </p:spPr>
        <p:txBody>
          <a:bodyPr/>
          <a:lstStyle>
            <a:lvl1pPr>
              <a:defRPr sz="2000"/>
            </a:lvl1pPr>
            <a:lvl2pPr>
              <a:defRPr sz="1900"/>
            </a:lvl2pPr>
            <a:lvl3pPr>
              <a:defRPr sz="1800"/>
            </a:lvl3pPr>
            <a:lvl4pPr>
              <a:defRPr sz="1800"/>
            </a:lvl4pPr>
            <a:lvl5pPr>
              <a:defRPr sz="1800"/>
            </a:lvl5pPr>
          </a:lstStyle>
          <a:p>
            <a:pPr lvl="0" eaLnBrk="1" latinLnBrk="0" hangingPunct="1"/>
            <a:r>
              <a:rPr lang="ja-JP" altLang="en-US" smtClean="0"/>
              <a:t>マスター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5" name="日付プレースホルダー 4"/>
          <p:cNvSpPr>
            <a:spLocks noGrp="1"/>
          </p:cNvSpPr>
          <p:nvPr>
            <p:ph type="dt" sz="half" idx="10"/>
          </p:nvPr>
        </p:nvSpPr>
        <p:spPr/>
        <p:txBody>
          <a:bodyPr/>
          <a:lstStyle/>
          <a:p>
            <a:endParaRPr lang="en-US" altLang="ja-JP"/>
          </a:p>
        </p:txBody>
      </p:sp>
      <p:sp>
        <p:nvSpPr>
          <p:cNvPr id="6" name="フッター プレースホルダー 5"/>
          <p:cNvSpPr>
            <a:spLocks noGrp="1"/>
          </p:cNvSpPr>
          <p:nvPr>
            <p:ph type="ftr" sz="quarter" idx="11"/>
          </p:nvPr>
        </p:nvSpPr>
        <p:spPr/>
        <p:txBody>
          <a:bodyPr/>
          <a:lstStyle/>
          <a:p>
            <a:endParaRPr lang="en-US" altLang="ja-JP"/>
          </a:p>
        </p:txBody>
      </p:sp>
      <p:sp>
        <p:nvSpPr>
          <p:cNvPr id="7" name="スライド番号プレースホルダー 6"/>
          <p:cNvSpPr>
            <a:spLocks noGrp="1"/>
          </p:cNvSpPr>
          <p:nvPr>
            <p:ph type="sldNum" sz="quarter" idx="12"/>
          </p:nvPr>
        </p:nvSpPr>
        <p:spPr/>
        <p:txBody>
          <a:bodyPr/>
          <a:lstStyle/>
          <a:p>
            <a:fld id="{07A05F76-3D78-4FCA-92CC-7847B92ADE8A}" type="slidenum">
              <a:rPr lang="ja-JP" altLang="en-US" smtClean="0"/>
              <a:pPr/>
              <a:t>‹#›</a:t>
            </a:fld>
            <a:endParaRPr lang="en-US" altLang="ja-JP"/>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381000" y="1143000"/>
            <a:ext cx="8382000" cy="1069848"/>
          </a:xfrm>
        </p:spPr>
        <p:txBody>
          <a:bodyPr anchor="ctr"/>
          <a:lstStyle>
            <a:lvl1pPr>
              <a:defRPr sz="4000" b="0" i="0" cap="none" baseline="0"/>
            </a:lvl1pPr>
          </a:lstStyle>
          <a:p>
            <a:r>
              <a:rPr kumimoji="0" lang="ja-JP" altLang="en-US" smtClean="0"/>
              <a:t>マスター タイトルの書式設定</a:t>
            </a:r>
            <a:endParaRPr kumimoji="0" lang="en-US"/>
          </a:p>
        </p:txBody>
      </p:sp>
      <p:sp>
        <p:nvSpPr>
          <p:cNvPr id="3" name="テキスト プレースホルダー 2"/>
          <p:cNvSpPr>
            <a:spLocks noGrp="1"/>
          </p:cNvSpPr>
          <p:nvPr>
            <p:ph type="body" idx="1"/>
          </p:nvPr>
        </p:nvSpPr>
        <p:spPr>
          <a:xfrm>
            <a:off x="381000" y="2244970"/>
            <a:ext cx="4041648"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ja-JP" altLang="en-US" smtClean="0"/>
              <a:t>マスター テキストの書式設定</a:t>
            </a:r>
          </a:p>
        </p:txBody>
      </p:sp>
      <p:sp>
        <p:nvSpPr>
          <p:cNvPr id="4" name="テキスト プレースホルダー 3"/>
          <p:cNvSpPr>
            <a:spLocks noGrp="1"/>
          </p:cNvSpPr>
          <p:nvPr>
            <p:ph type="body" sz="half" idx="3"/>
          </p:nvPr>
        </p:nvSpPr>
        <p:spPr>
          <a:xfrm>
            <a:off x="4721225" y="2244970"/>
            <a:ext cx="4041775" cy="457200"/>
          </a:xfrm>
          <a:solidFill>
            <a:schemeClr val="accent2">
              <a:satMod val="150000"/>
              <a:alpha val="25000"/>
            </a:schemeClr>
          </a:solidFill>
          <a:ln w="12700">
            <a:solidFill>
              <a:schemeClr val="accent2"/>
            </a:solidFill>
          </a:ln>
        </p:spPr>
        <p:txBody>
          <a:bodyPr anchor="ctr">
            <a:noAutofit/>
          </a:bodyPr>
          <a:lstStyle>
            <a:lvl1pPr marL="45720" indent="0">
              <a:buNone/>
              <a:defRPr sz="1900" b="1">
                <a:solidFill>
                  <a:schemeClr val="tx1">
                    <a:tint val="95000"/>
                  </a:schemeClr>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ja-JP" altLang="en-US" smtClean="0"/>
              <a:t>マスター テキストの書式設定</a:t>
            </a:r>
          </a:p>
        </p:txBody>
      </p:sp>
      <p:sp>
        <p:nvSpPr>
          <p:cNvPr id="5" name="コンテンツ プレースホルダー 4"/>
          <p:cNvSpPr>
            <a:spLocks noGrp="1"/>
          </p:cNvSpPr>
          <p:nvPr>
            <p:ph sz="quarter" idx="2"/>
          </p:nvPr>
        </p:nvSpPr>
        <p:spPr>
          <a:xfrm>
            <a:off x="381000" y="2708519"/>
            <a:ext cx="4041648"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ja-JP" altLang="en-US" smtClean="0"/>
              <a:t>マスター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6" name="コンテンツ プレースホルダー 5"/>
          <p:cNvSpPr>
            <a:spLocks noGrp="1"/>
          </p:cNvSpPr>
          <p:nvPr>
            <p:ph sz="quarter" idx="4"/>
          </p:nvPr>
        </p:nvSpPr>
        <p:spPr>
          <a:xfrm>
            <a:off x="4718304" y="2708519"/>
            <a:ext cx="4041775" cy="3886200"/>
          </a:xfrm>
        </p:spPr>
        <p:txBody>
          <a:bodyPr/>
          <a:lstStyle>
            <a:lvl1pPr>
              <a:defRPr sz="2000"/>
            </a:lvl1pPr>
            <a:lvl2pPr>
              <a:defRPr sz="2000"/>
            </a:lvl2pPr>
            <a:lvl3pPr>
              <a:defRPr sz="1800"/>
            </a:lvl3pPr>
            <a:lvl4pPr>
              <a:defRPr sz="1600"/>
            </a:lvl4pPr>
            <a:lvl5pPr>
              <a:defRPr sz="1600"/>
            </a:lvl5pPr>
          </a:lstStyle>
          <a:p>
            <a:pPr lvl="0" eaLnBrk="1" latinLnBrk="0" hangingPunct="1"/>
            <a:r>
              <a:rPr lang="ja-JP" altLang="en-US" smtClean="0"/>
              <a:t>マスター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26" name="日付プレースホルダー 25"/>
          <p:cNvSpPr>
            <a:spLocks noGrp="1"/>
          </p:cNvSpPr>
          <p:nvPr>
            <p:ph type="dt" sz="half" idx="10"/>
          </p:nvPr>
        </p:nvSpPr>
        <p:spPr/>
        <p:txBody>
          <a:bodyPr rtlCol="0"/>
          <a:lstStyle/>
          <a:p>
            <a:endParaRPr lang="en-US" altLang="ja-JP"/>
          </a:p>
        </p:txBody>
      </p:sp>
      <p:sp>
        <p:nvSpPr>
          <p:cNvPr id="27" name="スライド番号プレースホルダー 26"/>
          <p:cNvSpPr>
            <a:spLocks noGrp="1"/>
          </p:cNvSpPr>
          <p:nvPr>
            <p:ph type="sldNum" sz="quarter" idx="11"/>
          </p:nvPr>
        </p:nvSpPr>
        <p:spPr/>
        <p:txBody>
          <a:bodyPr rtlCol="0"/>
          <a:lstStyle/>
          <a:p>
            <a:fld id="{28530B45-E31E-4824-80B2-2DD3D9AB6074}" type="slidenum">
              <a:rPr lang="ja-JP" altLang="en-US" smtClean="0"/>
              <a:pPr/>
              <a:t>‹#›</a:t>
            </a:fld>
            <a:endParaRPr lang="en-US" altLang="ja-JP"/>
          </a:p>
        </p:txBody>
      </p:sp>
      <p:sp>
        <p:nvSpPr>
          <p:cNvPr id="28" name="フッター プレースホルダー 27"/>
          <p:cNvSpPr>
            <a:spLocks noGrp="1"/>
          </p:cNvSpPr>
          <p:nvPr>
            <p:ph type="ftr" sz="quarter" idx="12"/>
          </p:nvPr>
        </p:nvSpPr>
        <p:spPr/>
        <p:txBody>
          <a:bodyPr rtlCol="0"/>
          <a:lstStyle/>
          <a:p>
            <a:endParaRPr lang="en-US" altLang="ja-JP"/>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1143000"/>
            <a:ext cx="8229600" cy="1069848"/>
          </a:xfrm>
        </p:spPr>
        <p:txBody>
          <a:bodyPr anchor="ctr"/>
          <a:lstStyle>
            <a:lvl1pPr>
              <a:defRPr sz="4000">
                <a:solidFill>
                  <a:schemeClr val="tx2"/>
                </a:solidFill>
              </a:defRPr>
            </a:lvl1pPr>
          </a:lstStyle>
          <a:p>
            <a:r>
              <a:rPr kumimoji="0" lang="ja-JP" altLang="en-US" smtClean="0"/>
              <a:t>マスター タイトルの書式設定</a:t>
            </a:r>
            <a:endParaRPr kumimoji="0" lang="en-US"/>
          </a:p>
        </p:txBody>
      </p:sp>
      <p:sp>
        <p:nvSpPr>
          <p:cNvPr id="3" name="日付プレースホルダー 2"/>
          <p:cNvSpPr>
            <a:spLocks noGrp="1"/>
          </p:cNvSpPr>
          <p:nvPr>
            <p:ph type="dt" sz="half" idx="10"/>
          </p:nvPr>
        </p:nvSpPr>
        <p:spPr>
          <a:xfrm>
            <a:off x="6583680" y="612648"/>
            <a:ext cx="957264" cy="457200"/>
          </a:xfrm>
        </p:spPr>
        <p:txBody>
          <a:bodyPr/>
          <a:lstStyle/>
          <a:p>
            <a:endParaRPr lang="en-US" altLang="ja-JP"/>
          </a:p>
        </p:txBody>
      </p:sp>
      <p:sp>
        <p:nvSpPr>
          <p:cNvPr id="4" name="フッター プレースホルダー 3"/>
          <p:cNvSpPr>
            <a:spLocks noGrp="1"/>
          </p:cNvSpPr>
          <p:nvPr>
            <p:ph type="ftr" sz="quarter" idx="11"/>
          </p:nvPr>
        </p:nvSpPr>
        <p:spPr>
          <a:xfrm>
            <a:off x="5257800" y="612648"/>
            <a:ext cx="1325880" cy="457200"/>
          </a:xfrm>
        </p:spPr>
        <p:txBody>
          <a:bodyPr/>
          <a:lstStyle/>
          <a:p>
            <a:endParaRPr lang="en-US" altLang="ja-JP"/>
          </a:p>
        </p:txBody>
      </p:sp>
      <p:sp>
        <p:nvSpPr>
          <p:cNvPr id="5" name="スライド番号プレースホルダー 4"/>
          <p:cNvSpPr>
            <a:spLocks noGrp="1"/>
          </p:cNvSpPr>
          <p:nvPr>
            <p:ph type="sldNum" sz="quarter" idx="12"/>
          </p:nvPr>
        </p:nvSpPr>
        <p:spPr>
          <a:xfrm>
            <a:off x="8174736" y="2272"/>
            <a:ext cx="762000" cy="365760"/>
          </a:xfrm>
        </p:spPr>
        <p:txBody>
          <a:bodyPr/>
          <a:lstStyle/>
          <a:p>
            <a:fld id="{949F6813-5D67-4DF9-897B-9EFC7170D353}" type="slidenum">
              <a:rPr lang="ja-JP" altLang="en-US" smtClean="0"/>
              <a:pPr/>
              <a:t>‹#›</a:t>
            </a:fld>
            <a:endParaRPr lang="en-US" altLang="ja-JP"/>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endParaRPr lang="en-US" altLang="ja-JP"/>
          </a:p>
        </p:txBody>
      </p:sp>
      <p:sp>
        <p:nvSpPr>
          <p:cNvPr id="3" name="フッター プレースホルダー 2"/>
          <p:cNvSpPr>
            <a:spLocks noGrp="1"/>
          </p:cNvSpPr>
          <p:nvPr>
            <p:ph type="ftr" sz="quarter" idx="11"/>
          </p:nvPr>
        </p:nvSpPr>
        <p:spPr/>
        <p:txBody>
          <a:bodyPr/>
          <a:lstStyle/>
          <a:p>
            <a:endParaRPr lang="en-US" altLang="ja-JP"/>
          </a:p>
        </p:txBody>
      </p:sp>
      <p:sp>
        <p:nvSpPr>
          <p:cNvPr id="4" name="スライド番号プレースホルダー 3"/>
          <p:cNvSpPr>
            <a:spLocks noGrp="1"/>
          </p:cNvSpPr>
          <p:nvPr>
            <p:ph type="sldNum" sz="quarter" idx="12"/>
          </p:nvPr>
        </p:nvSpPr>
        <p:spPr/>
        <p:txBody>
          <a:bodyPr/>
          <a:lstStyle/>
          <a:p>
            <a:fld id="{44DE4C6B-A03E-428B-817E-5CD1FCF7439D}" type="slidenum">
              <a:rPr lang="ja-JP" altLang="en-US" smtClean="0"/>
              <a:pPr/>
              <a:t>‹#›</a:t>
            </a:fld>
            <a:endParaRPr lang="en-US" altLang="ja-JP"/>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5353496" y="1101970"/>
            <a:ext cx="3383280" cy="877824"/>
          </a:xfrm>
        </p:spPr>
        <p:txBody>
          <a:bodyPr anchor="b"/>
          <a:lstStyle>
            <a:lvl1pPr algn="l">
              <a:buNone/>
              <a:defRPr sz="1800" b="1"/>
            </a:lvl1pPr>
          </a:lstStyle>
          <a:p>
            <a:r>
              <a:rPr kumimoji="0" lang="ja-JP" altLang="en-US" smtClean="0"/>
              <a:t>マスター タイトルの書式設定</a:t>
            </a:r>
            <a:endParaRPr kumimoji="0" lang="en-US"/>
          </a:p>
        </p:txBody>
      </p:sp>
      <p:sp>
        <p:nvSpPr>
          <p:cNvPr id="3" name="テキスト プレースホルダー 2"/>
          <p:cNvSpPr>
            <a:spLocks noGrp="1"/>
          </p:cNvSpPr>
          <p:nvPr>
            <p:ph type="body" idx="2"/>
          </p:nvPr>
        </p:nvSpPr>
        <p:spPr>
          <a:xfrm>
            <a:off x="5353496" y="2010727"/>
            <a:ext cx="3383280" cy="4617720"/>
          </a:xfrm>
        </p:spPr>
        <p:txBody>
          <a:bodyPr/>
          <a:lstStyle>
            <a:lvl1pPr marL="9144"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ja-JP" altLang="en-US" smtClean="0"/>
              <a:t>マスター テキストの書式設定</a:t>
            </a:r>
          </a:p>
        </p:txBody>
      </p:sp>
      <p:sp>
        <p:nvSpPr>
          <p:cNvPr id="4" name="コンテンツ プレースホルダー 3"/>
          <p:cNvSpPr>
            <a:spLocks noGrp="1"/>
          </p:cNvSpPr>
          <p:nvPr>
            <p:ph sz="half" idx="1"/>
          </p:nvPr>
        </p:nvSpPr>
        <p:spPr>
          <a:xfrm>
            <a:off x="152400" y="776287"/>
            <a:ext cx="5102352" cy="5852160"/>
          </a:xfrm>
        </p:spPr>
        <p:txBody>
          <a:bodyPr/>
          <a:lstStyle>
            <a:lvl1pPr>
              <a:defRPr sz="3200"/>
            </a:lvl1pPr>
            <a:lvl2pPr>
              <a:defRPr sz="2800"/>
            </a:lvl2pPr>
            <a:lvl3pPr>
              <a:defRPr sz="2400"/>
            </a:lvl3pPr>
            <a:lvl4pPr>
              <a:defRPr sz="2000"/>
            </a:lvl4pPr>
            <a:lvl5pPr>
              <a:defRPr sz="2000"/>
            </a:lvl5pPr>
          </a:lstStyle>
          <a:p>
            <a:pPr lvl="0" eaLnBrk="1" latinLnBrk="0" hangingPunct="1"/>
            <a:r>
              <a:rPr lang="ja-JP" altLang="en-US" smtClean="0"/>
              <a:t>マスター テキストの書式設定</a:t>
            </a:r>
          </a:p>
          <a:p>
            <a:pPr lvl="1" eaLnBrk="1" latinLnBrk="0" hangingPunct="1"/>
            <a:r>
              <a:rPr lang="ja-JP" altLang="en-US" smtClean="0"/>
              <a:t>第 </a:t>
            </a:r>
            <a:r>
              <a:rPr lang="en-US" altLang="ja-JP" smtClean="0"/>
              <a:t>2 </a:t>
            </a:r>
            <a:r>
              <a:rPr lang="ja-JP" altLang="en-US" smtClean="0"/>
              <a:t>レベル</a:t>
            </a:r>
          </a:p>
          <a:p>
            <a:pPr lvl="2" eaLnBrk="1" latinLnBrk="0" hangingPunct="1"/>
            <a:r>
              <a:rPr lang="ja-JP" altLang="en-US" smtClean="0"/>
              <a:t>第 </a:t>
            </a:r>
            <a:r>
              <a:rPr lang="en-US" altLang="ja-JP" smtClean="0"/>
              <a:t>3 </a:t>
            </a:r>
            <a:r>
              <a:rPr lang="ja-JP" altLang="en-US" smtClean="0"/>
              <a:t>レベル</a:t>
            </a:r>
          </a:p>
          <a:p>
            <a:pPr lvl="3" eaLnBrk="1" latinLnBrk="0" hangingPunct="1"/>
            <a:r>
              <a:rPr lang="ja-JP" altLang="en-US" smtClean="0"/>
              <a:t>第 </a:t>
            </a:r>
            <a:r>
              <a:rPr lang="en-US" altLang="ja-JP" smtClean="0"/>
              <a:t>4 </a:t>
            </a:r>
            <a:r>
              <a:rPr lang="ja-JP" altLang="en-US" smtClean="0"/>
              <a:t>レベル</a:t>
            </a:r>
          </a:p>
          <a:p>
            <a:pPr lvl="4" eaLnBrk="1" latinLnBrk="0" hangingPunct="1"/>
            <a:r>
              <a:rPr lang="ja-JP" altLang="en-US" smtClean="0"/>
              <a:t>第 </a:t>
            </a:r>
            <a:r>
              <a:rPr lang="en-US" altLang="ja-JP" smtClean="0"/>
              <a:t>5 </a:t>
            </a:r>
            <a:r>
              <a:rPr lang="ja-JP" altLang="en-US" smtClean="0"/>
              <a:t>レベル</a:t>
            </a:r>
            <a:endParaRPr kumimoji="0" lang="en-US"/>
          </a:p>
        </p:txBody>
      </p:sp>
      <p:sp>
        <p:nvSpPr>
          <p:cNvPr id="5" name="日付プレースホルダー 4"/>
          <p:cNvSpPr>
            <a:spLocks noGrp="1"/>
          </p:cNvSpPr>
          <p:nvPr>
            <p:ph type="dt" sz="half" idx="10"/>
          </p:nvPr>
        </p:nvSpPr>
        <p:spPr/>
        <p:txBody>
          <a:bodyPr/>
          <a:lstStyle/>
          <a:p>
            <a:endParaRPr lang="en-US" altLang="ja-JP"/>
          </a:p>
        </p:txBody>
      </p:sp>
      <p:sp>
        <p:nvSpPr>
          <p:cNvPr id="6" name="フッター プレースホルダー 5"/>
          <p:cNvSpPr>
            <a:spLocks noGrp="1"/>
          </p:cNvSpPr>
          <p:nvPr>
            <p:ph type="ftr" sz="quarter" idx="11"/>
          </p:nvPr>
        </p:nvSpPr>
        <p:spPr/>
        <p:txBody>
          <a:bodyPr/>
          <a:lstStyle/>
          <a:p>
            <a:endParaRPr lang="en-US" altLang="ja-JP"/>
          </a:p>
        </p:txBody>
      </p:sp>
      <p:sp>
        <p:nvSpPr>
          <p:cNvPr id="7" name="スライド番号プレースホルダー 6"/>
          <p:cNvSpPr>
            <a:spLocks noGrp="1"/>
          </p:cNvSpPr>
          <p:nvPr>
            <p:ph type="sldNum" sz="quarter" idx="12"/>
          </p:nvPr>
        </p:nvSpPr>
        <p:spPr/>
        <p:txBody>
          <a:bodyPr/>
          <a:lstStyle/>
          <a:p>
            <a:fld id="{54BAEA1A-C668-4580-B999-76057742AF98}" type="slidenum">
              <a:rPr lang="ja-JP" altLang="en-US" smtClean="0"/>
              <a:pPr/>
              <a:t>‹#›</a:t>
            </a:fld>
            <a:endParaRPr lang="en-US" altLang="ja-JP"/>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5440434" y="1109160"/>
            <a:ext cx="586803" cy="4681637"/>
          </a:xfrm>
        </p:spPr>
        <p:txBody>
          <a:bodyPr vert="vert270" lIns="45720" tIns="0" rIns="45720" anchor="t"/>
          <a:lstStyle>
            <a:lvl1pPr algn="ctr">
              <a:buNone/>
              <a:defRPr sz="2000" b="1"/>
            </a:lvl1pPr>
          </a:lstStyle>
          <a:p>
            <a:r>
              <a:rPr kumimoji="0" lang="ja-JP" altLang="en-US" smtClean="0"/>
              <a:t>マスター タイトルの書式設定</a:t>
            </a:r>
            <a:endParaRPr kumimoji="0" lang="en-US"/>
          </a:p>
        </p:txBody>
      </p:sp>
      <p:sp>
        <p:nvSpPr>
          <p:cNvPr id="3" name="図プレースホルダー 2"/>
          <p:cNvSpPr>
            <a:spLocks noGrp="1"/>
          </p:cNvSpPr>
          <p:nvPr>
            <p:ph type="pic" idx="1"/>
          </p:nvPr>
        </p:nvSpPr>
        <p:spPr>
          <a:xfrm>
            <a:off x="403671" y="1143000"/>
            <a:ext cx="4572000" cy="4572000"/>
          </a:xfrm>
          <a:solidFill>
            <a:srgbClr val="EAEAEA"/>
          </a:solidFill>
          <a:ln w="50800">
            <a:solidFill>
              <a:srgbClr val="FFFFFF"/>
            </a:solidFill>
            <a:miter lim="800000"/>
          </a:ln>
          <a:effectLst>
            <a:outerShdw blurRad="57150" dist="31750" dir="4800000" algn="tl" rotWithShape="0">
              <a:srgbClr val="000000">
                <a:alpha val="25000"/>
              </a:srgbClr>
            </a:outerShdw>
          </a:effectLst>
          <a:scene3d>
            <a:camera prst="orthographicFront"/>
            <a:lightRig rig="twoPt" dir="t">
              <a:rot lat="0" lon="0" rev="7200000"/>
            </a:lightRig>
          </a:scene3d>
          <a:sp3d contourW="2540">
            <a:bevelT w="25400" h="19050"/>
            <a:contourClr>
              <a:srgbClr val="AEAEAE"/>
            </a:contourClr>
          </a:sp3d>
        </p:spPr>
        <p:txBody>
          <a:bodyPr/>
          <a:lstStyle>
            <a:lvl1pPr marL="0" indent="0">
              <a:buNone/>
              <a:defRPr sz="3200"/>
            </a:lvl1pPr>
          </a:lstStyle>
          <a:p>
            <a:r>
              <a:rPr kumimoji="0" lang="ja-JP" altLang="en-US" smtClean="0"/>
              <a:t>アイコンをクリックして図を追加</a:t>
            </a:r>
            <a:endParaRPr kumimoji="0" lang="en-US" dirty="0"/>
          </a:p>
        </p:txBody>
      </p:sp>
      <p:sp>
        <p:nvSpPr>
          <p:cNvPr id="4" name="テキスト プレースホルダー 3"/>
          <p:cNvSpPr>
            <a:spLocks noGrp="1"/>
          </p:cNvSpPr>
          <p:nvPr>
            <p:ph type="body" sz="half" idx="2"/>
          </p:nvPr>
        </p:nvSpPr>
        <p:spPr>
          <a:xfrm>
            <a:off x="6088443" y="3274308"/>
            <a:ext cx="2590800" cy="2516489"/>
          </a:xfrm>
        </p:spPr>
        <p:txBody>
          <a:bodyPr lIns="0" tIns="0" rIns="45720" anchor="t"/>
          <a:lstStyle>
            <a:lvl1pPr marL="0" indent="0">
              <a:lnSpc>
                <a:spcPct val="100000"/>
              </a:lnSpc>
              <a:spcBef>
                <a:spcPts val="0"/>
              </a:spcBef>
              <a:buFontTx/>
              <a:buNone/>
              <a:defRPr sz="1300"/>
            </a:lvl1pPr>
            <a:lvl2pPr>
              <a:buFontTx/>
              <a:buNone/>
              <a:defRPr sz="1200"/>
            </a:lvl2pPr>
            <a:lvl3pPr>
              <a:buFontTx/>
              <a:buNone/>
              <a:defRPr sz="1000"/>
            </a:lvl3pPr>
            <a:lvl4pPr>
              <a:buFontTx/>
              <a:buNone/>
              <a:defRPr sz="900"/>
            </a:lvl4pPr>
            <a:lvl5pPr>
              <a:buFontTx/>
              <a:buNone/>
              <a:defRPr sz="900"/>
            </a:lvl5pPr>
          </a:lstStyle>
          <a:p>
            <a:pPr lvl="0" eaLnBrk="1" latinLnBrk="0" hangingPunct="1"/>
            <a:r>
              <a:rPr kumimoji="0" lang="ja-JP" altLang="en-US" smtClean="0"/>
              <a:t>マスター テキストの書式設定</a:t>
            </a:r>
          </a:p>
        </p:txBody>
      </p:sp>
      <p:sp>
        <p:nvSpPr>
          <p:cNvPr id="5" name="日付プレースホルダー 4"/>
          <p:cNvSpPr>
            <a:spLocks noGrp="1"/>
          </p:cNvSpPr>
          <p:nvPr>
            <p:ph type="dt" sz="half" idx="10"/>
          </p:nvPr>
        </p:nvSpPr>
        <p:spPr/>
        <p:txBody>
          <a:bodyPr/>
          <a:lstStyle/>
          <a:p>
            <a:endParaRPr lang="en-US" altLang="ja-JP"/>
          </a:p>
        </p:txBody>
      </p:sp>
      <p:sp>
        <p:nvSpPr>
          <p:cNvPr id="6" name="フッター プレースホルダー 5"/>
          <p:cNvSpPr>
            <a:spLocks noGrp="1"/>
          </p:cNvSpPr>
          <p:nvPr>
            <p:ph type="ftr" sz="quarter" idx="11"/>
          </p:nvPr>
        </p:nvSpPr>
        <p:spPr/>
        <p:txBody>
          <a:bodyPr/>
          <a:lstStyle/>
          <a:p>
            <a:endParaRPr lang="en-US" altLang="ja-JP"/>
          </a:p>
        </p:txBody>
      </p:sp>
      <p:sp>
        <p:nvSpPr>
          <p:cNvPr id="7" name="スライド番号プレースホルダー 6"/>
          <p:cNvSpPr>
            <a:spLocks noGrp="1"/>
          </p:cNvSpPr>
          <p:nvPr>
            <p:ph type="sldNum" sz="quarter" idx="12"/>
          </p:nvPr>
        </p:nvSpPr>
        <p:spPr/>
        <p:txBody>
          <a:bodyPr/>
          <a:lstStyle/>
          <a:p>
            <a:fld id="{1682E88A-5929-45B4-8006-33791F2CEA6F}" type="slidenum">
              <a:rPr lang="ja-JP" altLang="en-US" smtClean="0"/>
              <a:pPr/>
              <a:t>‹#›</a:t>
            </a:fld>
            <a:endParaRPr lang="en-US" altLang="ja-JP"/>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8" name="正方形/長方形 27"/>
          <p:cNvSpPr/>
          <p:nvPr/>
        </p:nvSpPr>
        <p:spPr>
          <a:xfrm>
            <a:off x="1" y="366818"/>
            <a:ext cx="9144000" cy="84407"/>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9" name="正方形/長方形 28"/>
          <p:cNvSpPr/>
          <p:nvPr/>
        </p:nvSpPr>
        <p:spPr>
          <a:xfrm>
            <a:off x="0" y="-1"/>
            <a:ext cx="9144000" cy="310663"/>
          </a:xfrm>
          <a:prstGeom prst="rect">
            <a:avLst/>
          </a:prstGeom>
          <a:solidFill>
            <a:schemeClr val="tx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0" name="正方形/長方形 29"/>
          <p:cNvSpPr/>
          <p:nvPr/>
        </p:nvSpPr>
        <p:spPr>
          <a:xfrm>
            <a:off x="0" y="308276"/>
            <a:ext cx="9144001" cy="91441"/>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1" name="正方形/長方形 30"/>
          <p:cNvSpPr/>
          <p:nvPr/>
        </p:nvSpPr>
        <p:spPr>
          <a:xfrm flipV="1">
            <a:off x="5410182" y="360246"/>
            <a:ext cx="3733819" cy="91087"/>
          </a:xfrm>
          <a:prstGeom prst="rect">
            <a:avLst/>
          </a:prstGeom>
          <a:solidFill>
            <a:schemeClr val="accent2">
              <a:alpha val="10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正方形/長方形 31"/>
          <p:cNvSpPr/>
          <p:nvPr/>
        </p:nvSpPr>
        <p:spPr>
          <a:xfrm flipV="1">
            <a:off x="5410200" y="440112"/>
            <a:ext cx="3733801" cy="180035"/>
          </a:xfrm>
          <a:prstGeom prst="rect">
            <a:avLst/>
          </a:prstGeom>
          <a:solidFill>
            <a:schemeClr val="accent2">
              <a:alpha val="50000"/>
            </a:scheme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3" name="角丸四角形 32"/>
          <p:cNvSpPr/>
          <p:nvPr/>
        </p:nvSpPr>
        <p:spPr bwMode="white">
          <a:xfrm>
            <a:off x="5407339" y="497504"/>
            <a:ext cx="3063240" cy="27432"/>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34" name="角丸四角形 33"/>
          <p:cNvSpPr/>
          <p:nvPr/>
        </p:nvSpPr>
        <p:spPr bwMode="white">
          <a:xfrm>
            <a:off x="7373646" y="588943"/>
            <a:ext cx="1600200" cy="36576"/>
          </a:xfrm>
          <a:prstGeom prst="roundRect">
            <a:avLst>
              <a:gd name="adj" fmla="val 16667"/>
            </a:avLst>
          </a:prstGeom>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5" name="正方形/長方形 34"/>
          <p:cNvSpPr/>
          <p:nvPr/>
        </p:nvSpPr>
        <p:spPr bwMode="invGray">
          <a:xfrm>
            <a:off x="9084966" y="-2001"/>
            <a:ext cx="57626"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6" name="正方形/長方形 35"/>
          <p:cNvSpPr/>
          <p:nvPr/>
        </p:nvSpPr>
        <p:spPr bwMode="invGray">
          <a:xfrm>
            <a:off x="9044481" y="-2001"/>
            <a:ext cx="27432" cy="621792"/>
          </a:xfrm>
          <a:prstGeom prst="rect">
            <a:avLst/>
          </a:prstGeom>
          <a:solidFill>
            <a:srgbClr val="FFFFFF">
              <a:alpha val="65098"/>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37" name="正方形/長方形 36"/>
          <p:cNvSpPr/>
          <p:nvPr/>
        </p:nvSpPr>
        <p:spPr bwMode="invGray">
          <a:xfrm>
            <a:off x="9025428" y="-2001"/>
            <a:ext cx="9144" cy="621792"/>
          </a:xfrm>
          <a:prstGeom prst="rect">
            <a:avLst/>
          </a:prstGeom>
          <a:solidFill>
            <a:srgbClr val="FFFFFF">
              <a:alpha val="6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8" name="正方形/長方形 37"/>
          <p:cNvSpPr/>
          <p:nvPr/>
        </p:nvSpPr>
        <p:spPr bwMode="invGray">
          <a:xfrm>
            <a:off x="8975423" y="-2001"/>
            <a:ext cx="27432" cy="621792"/>
          </a:xfrm>
          <a:prstGeom prst="rect">
            <a:avLst/>
          </a:prstGeom>
          <a:solidFill>
            <a:srgbClr val="FFFFFF">
              <a:alpha val="4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9" name="正方形/長方形 38"/>
          <p:cNvSpPr/>
          <p:nvPr/>
        </p:nvSpPr>
        <p:spPr bwMode="invGray">
          <a:xfrm>
            <a:off x="8915677" y="380"/>
            <a:ext cx="54864" cy="585216"/>
          </a:xfrm>
          <a:prstGeom prst="rect">
            <a:avLst/>
          </a:prstGeom>
          <a:solidFill>
            <a:srgbClr val="FFFFFF">
              <a:alpha val="20000"/>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40" name="正方形/長方形 39"/>
          <p:cNvSpPr/>
          <p:nvPr/>
        </p:nvSpPr>
        <p:spPr bwMode="invGray">
          <a:xfrm>
            <a:off x="8873475" y="380"/>
            <a:ext cx="9144" cy="585216"/>
          </a:xfrm>
          <a:prstGeom prst="rect">
            <a:avLst/>
          </a:prstGeom>
          <a:solidFill>
            <a:srgbClr val="FFFFFF">
              <a:alpha val="30196"/>
            </a:srgbClr>
          </a:solidFill>
          <a:ln w="508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22" name="タイトル プレースホルダー 21"/>
          <p:cNvSpPr>
            <a:spLocks noGrp="1"/>
          </p:cNvSpPr>
          <p:nvPr>
            <p:ph type="title"/>
          </p:nvPr>
        </p:nvSpPr>
        <p:spPr>
          <a:xfrm>
            <a:off x="457200" y="1143000"/>
            <a:ext cx="8229600" cy="1066800"/>
          </a:xfrm>
          <a:prstGeom prst="rect">
            <a:avLst/>
          </a:prstGeom>
        </p:spPr>
        <p:txBody>
          <a:bodyPr vert="horz" anchor="ctr">
            <a:normAutofit/>
          </a:bodyPr>
          <a:lstStyle/>
          <a:p>
            <a:r>
              <a:rPr kumimoji="0" lang="ja-JP" altLang="en-US" smtClean="0"/>
              <a:t>マスター タイトルの書式設定</a:t>
            </a:r>
            <a:endParaRPr kumimoji="0" lang="en-US"/>
          </a:p>
        </p:txBody>
      </p:sp>
      <p:sp>
        <p:nvSpPr>
          <p:cNvPr id="13" name="テキスト プレースホルダー 12"/>
          <p:cNvSpPr>
            <a:spLocks noGrp="1"/>
          </p:cNvSpPr>
          <p:nvPr>
            <p:ph type="body" idx="1"/>
          </p:nvPr>
        </p:nvSpPr>
        <p:spPr>
          <a:xfrm>
            <a:off x="457200" y="2249424"/>
            <a:ext cx="8229600" cy="4325112"/>
          </a:xfrm>
          <a:prstGeom prst="rect">
            <a:avLst/>
          </a:prstGeom>
        </p:spPr>
        <p:txBody>
          <a:bodyPr vert="horz">
            <a:normAutofit/>
          </a:bodyPr>
          <a:lstStyle/>
          <a:p>
            <a:pPr lvl="0" eaLnBrk="1" latinLnBrk="0" hangingPunct="1"/>
            <a:r>
              <a:rPr kumimoji="0" lang="ja-JP" altLang="en-US" smtClean="0"/>
              <a:t>マスター テキストの書式設定</a:t>
            </a:r>
          </a:p>
          <a:p>
            <a:pPr lvl="1" eaLnBrk="1" latinLnBrk="0" hangingPunct="1"/>
            <a:r>
              <a:rPr kumimoji="0" lang="ja-JP" altLang="en-US" smtClean="0"/>
              <a:t>第 </a:t>
            </a:r>
            <a:r>
              <a:rPr kumimoji="0" lang="en-US" altLang="ja-JP" smtClean="0"/>
              <a:t>2 </a:t>
            </a:r>
            <a:r>
              <a:rPr kumimoji="0" lang="ja-JP" altLang="en-US" smtClean="0"/>
              <a:t>レベル</a:t>
            </a:r>
          </a:p>
          <a:p>
            <a:pPr lvl="2" eaLnBrk="1" latinLnBrk="0" hangingPunct="1"/>
            <a:r>
              <a:rPr kumimoji="0" lang="ja-JP" altLang="en-US" smtClean="0"/>
              <a:t>第 </a:t>
            </a:r>
            <a:r>
              <a:rPr kumimoji="0" lang="en-US" altLang="ja-JP" smtClean="0"/>
              <a:t>3 </a:t>
            </a:r>
            <a:r>
              <a:rPr kumimoji="0" lang="ja-JP" altLang="en-US" smtClean="0"/>
              <a:t>レベル</a:t>
            </a:r>
          </a:p>
          <a:p>
            <a:pPr lvl="3" eaLnBrk="1" latinLnBrk="0" hangingPunct="1"/>
            <a:r>
              <a:rPr kumimoji="0" lang="ja-JP" altLang="en-US" smtClean="0"/>
              <a:t>第 </a:t>
            </a:r>
            <a:r>
              <a:rPr kumimoji="0" lang="en-US" altLang="ja-JP" smtClean="0"/>
              <a:t>4 </a:t>
            </a:r>
            <a:r>
              <a:rPr kumimoji="0" lang="ja-JP" altLang="en-US" smtClean="0"/>
              <a:t>レベル</a:t>
            </a:r>
          </a:p>
          <a:p>
            <a:pPr lvl="4" eaLnBrk="1" latinLnBrk="0" hangingPunct="1"/>
            <a:r>
              <a:rPr kumimoji="0" lang="ja-JP" altLang="en-US" smtClean="0"/>
              <a:t>第 </a:t>
            </a:r>
            <a:r>
              <a:rPr kumimoji="0" lang="en-US" altLang="ja-JP" smtClean="0"/>
              <a:t>5 </a:t>
            </a:r>
            <a:r>
              <a:rPr kumimoji="0" lang="ja-JP" altLang="en-US" smtClean="0"/>
              <a:t>レベル</a:t>
            </a:r>
            <a:endParaRPr kumimoji="0" lang="en-US"/>
          </a:p>
        </p:txBody>
      </p:sp>
      <p:sp>
        <p:nvSpPr>
          <p:cNvPr id="14" name="日付プレースホルダー 13"/>
          <p:cNvSpPr>
            <a:spLocks noGrp="1"/>
          </p:cNvSpPr>
          <p:nvPr>
            <p:ph type="dt" sz="half" idx="2"/>
          </p:nvPr>
        </p:nvSpPr>
        <p:spPr>
          <a:xfrm>
            <a:off x="6586536" y="612648"/>
            <a:ext cx="957264" cy="457200"/>
          </a:xfrm>
          <a:prstGeom prst="rect">
            <a:avLst/>
          </a:prstGeom>
        </p:spPr>
        <p:txBody>
          <a:bodyPr vert="horz"/>
          <a:lstStyle>
            <a:lvl1pPr algn="l" eaLnBrk="1" latinLnBrk="0" hangingPunct="1">
              <a:defRPr kumimoji="0" sz="800">
                <a:solidFill>
                  <a:schemeClr val="accent2"/>
                </a:solidFill>
              </a:defRPr>
            </a:lvl1pPr>
          </a:lstStyle>
          <a:p>
            <a:endParaRPr lang="en-US" altLang="ja-JP"/>
          </a:p>
        </p:txBody>
      </p:sp>
      <p:sp>
        <p:nvSpPr>
          <p:cNvPr id="3" name="フッター プレースホルダー 2"/>
          <p:cNvSpPr>
            <a:spLocks noGrp="1"/>
          </p:cNvSpPr>
          <p:nvPr>
            <p:ph type="ftr" sz="quarter" idx="3"/>
          </p:nvPr>
        </p:nvSpPr>
        <p:spPr>
          <a:xfrm>
            <a:off x="5257800" y="612648"/>
            <a:ext cx="1325880" cy="457200"/>
          </a:xfrm>
          <a:prstGeom prst="rect">
            <a:avLst/>
          </a:prstGeom>
        </p:spPr>
        <p:txBody>
          <a:bodyPr vert="horz"/>
          <a:lstStyle>
            <a:lvl1pPr algn="r" eaLnBrk="1" latinLnBrk="0" hangingPunct="1">
              <a:defRPr kumimoji="0" sz="800">
                <a:solidFill>
                  <a:schemeClr val="accent2"/>
                </a:solidFill>
              </a:defRPr>
            </a:lvl1pPr>
          </a:lstStyle>
          <a:p>
            <a:endParaRPr lang="en-US" altLang="ja-JP"/>
          </a:p>
        </p:txBody>
      </p:sp>
      <p:sp>
        <p:nvSpPr>
          <p:cNvPr id="23" name="スライド番号プレースホルダー 22"/>
          <p:cNvSpPr>
            <a:spLocks noGrp="1"/>
          </p:cNvSpPr>
          <p:nvPr>
            <p:ph type="sldNum" sz="quarter" idx="4"/>
          </p:nvPr>
        </p:nvSpPr>
        <p:spPr>
          <a:xfrm>
            <a:off x="8174736" y="2272"/>
            <a:ext cx="762000" cy="365760"/>
          </a:xfrm>
          <a:prstGeom prst="rect">
            <a:avLst/>
          </a:prstGeom>
        </p:spPr>
        <p:txBody>
          <a:bodyPr vert="horz" anchor="b"/>
          <a:lstStyle>
            <a:lvl1pPr algn="r" eaLnBrk="1" latinLnBrk="0" hangingPunct="1">
              <a:defRPr kumimoji="0" sz="1800">
                <a:solidFill>
                  <a:srgbClr val="FFFFFF"/>
                </a:solidFill>
              </a:defRPr>
            </a:lvl1pPr>
          </a:lstStyle>
          <a:p>
            <a:fld id="{54BAEA1A-C668-4580-B999-76057742AF98}" type="slidenum">
              <a:rPr lang="ja-JP" altLang="en-US" smtClean="0"/>
              <a:pPr/>
              <a:t>‹#›</a:t>
            </a:fld>
            <a:endParaRPr lang="en-US" altLang="ja-JP"/>
          </a:p>
        </p:txBody>
      </p:sp>
    </p:spTree>
  </p:cSld>
  <p:clrMap bg1="lt1" tx1="dk1" bg2="lt2" tx2="dk2" accent1="accent1" accent2="accent2" accent3="accent3" accent4="accent4" accent5="accent5" accent6="accent6" hlink="hlink" folHlink="folHlink"/>
  <p:sldLayoutIdLst>
    <p:sldLayoutId id="2147483829" r:id="rId1"/>
    <p:sldLayoutId id="2147483830" r:id="rId2"/>
    <p:sldLayoutId id="2147483831" r:id="rId3"/>
    <p:sldLayoutId id="2147483832" r:id="rId4"/>
    <p:sldLayoutId id="2147483833" r:id="rId5"/>
    <p:sldLayoutId id="2147483834" r:id="rId6"/>
    <p:sldLayoutId id="2147483835" r:id="rId7"/>
    <p:sldLayoutId id="2147483836" r:id="rId8"/>
    <p:sldLayoutId id="2147483837" r:id="rId9"/>
    <p:sldLayoutId id="2147483838" r:id="rId10"/>
    <p:sldLayoutId id="2147483839" r:id="rId11"/>
  </p:sldLayoutIdLst>
  <p:txStyles>
    <p:titleStyle>
      <a:lvl1pPr algn="l" rtl="0" eaLnBrk="1" latinLnBrk="0" hangingPunct="1">
        <a:spcBef>
          <a:spcPct val="0"/>
        </a:spcBef>
        <a:buNone/>
        <a:defRPr kumimoji="1" sz="4000" kern="1200">
          <a:solidFill>
            <a:schemeClr val="tx2"/>
          </a:solidFill>
          <a:latin typeface="+mj-lt"/>
          <a:ea typeface="+mj-ea"/>
          <a:cs typeface="+mj-cs"/>
        </a:defRPr>
      </a:lvl1pPr>
    </p:titleStyle>
    <p:bodyStyle>
      <a:lvl1pPr marL="365760" indent="-256032" algn="l" rtl="0" eaLnBrk="1" latinLnBrk="0" hangingPunct="1">
        <a:spcBef>
          <a:spcPts val="300"/>
        </a:spcBef>
        <a:buClr>
          <a:schemeClr val="accent3"/>
        </a:buClr>
        <a:buFont typeface="Georgia"/>
        <a:buChar char="•"/>
        <a:defRPr kumimoji="1" sz="2800" kern="1200">
          <a:solidFill>
            <a:schemeClr val="tx1"/>
          </a:solidFill>
          <a:latin typeface="+mn-lt"/>
          <a:ea typeface="+mn-ea"/>
          <a:cs typeface="+mn-cs"/>
        </a:defRPr>
      </a:lvl1pPr>
      <a:lvl2pPr marL="658368" indent="-246888" algn="l" rtl="0" eaLnBrk="1" latinLnBrk="0" hangingPunct="1">
        <a:spcBef>
          <a:spcPts val="300"/>
        </a:spcBef>
        <a:buClr>
          <a:schemeClr val="accent2"/>
        </a:buClr>
        <a:buFont typeface="Georgia"/>
        <a:buChar char="▫"/>
        <a:defRPr kumimoji="1" sz="2600" kern="1200">
          <a:solidFill>
            <a:schemeClr val="accent2"/>
          </a:solidFill>
          <a:latin typeface="+mn-lt"/>
          <a:ea typeface="+mn-ea"/>
          <a:cs typeface="+mn-cs"/>
        </a:defRPr>
      </a:lvl2pPr>
      <a:lvl3pPr marL="923544" indent="-219456" algn="l" rtl="0" eaLnBrk="1" latinLnBrk="0" hangingPunct="1">
        <a:spcBef>
          <a:spcPts val="300"/>
        </a:spcBef>
        <a:buClr>
          <a:schemeClr val="accent1"/>
        </a:buClr>
        <a:buFont typeface="Wingdings 2"/>
        <a:buChar char=""/>
        <a:defRPr kumimoji="1" sz="2400" kern="1200">
          <a:solidFill>
            <a:schemeClr val="accent1"/>
          </a:solidFill>
          <a:latin typeface="+mn-lt"/>
          <a:ea typeface="+mn-ea"/>
          <a:cs typeface="+mn-cs"/>
        </a:defRPr>
      </a:lvl3pPr>
      <a:lvl4pPr marL="1179576" indent="-201168" algn="l" rtl="0" eaLnBrk="1" latinLnBrk="0" hangingPunct="1">
        <a:spcBef>
          <a:spcPts val="300"/>
        </a:spcBef>
        <a:buClr>
          <a:schemeClr val="accent1"/>
        </a:buClr>
        <a:buFont typeface="Wingdings 2"/>
        <a:buChar char=""/>
        <a:defRPr kumimoji="1" sz="2200" kern="1200">
          <a:solidFill>
            <a:schemeClr val="accent1"/>
          </a:solidFill>
          <a:latin typeface="+mn-lt"/>
          <a:ea typeface="+mn-ea"/>
          <a:cs typeface="+mn-cs"/>
        </a:defRPr>
      </a:lvl4pPr>
      <a:lvl5pPr marL="1389888" indent="-182880" algn="l" rtl="0" eaLnBrk="1" latinLnBrk="0" hangingPunct="1">
        <a:spcBef>
          <a:spcPts val="300"/>
        </a:spcBef>
        <a:buClr>
          <a:schemeClr val="accent3"/>
        </a:buClr>
        <a:buFont typeface="Georgia"/>
        <a:buChar char="▫"/>
        <a:defRPr kumimoji="1" sz="2000" kern="1200">
          <a:solidFill>
            <a:schemeClr val="accent3"/>
          </a:solidFill>
          <a:latin typeface="+mn-lt"/>
          <a:ea typeface="+mn-ea"/>
          <a:cs typeface="+mn-cs"/>
        </a:defRPr>
      </a:lvl5pPr>
      <a:lvl6pPr marL="1609344" indent="-182880" algn="l" rtl="0" eaLnBrk="1" latinLnBrk="0" hangingPunct="1">
        <a:spcBef>
          <a:spcPts val="300"/>
        </a:spcBef>
        <a:buClr>
          <a:schemeClr val="accent3"/>
        </a:buClr>
        <a:buFont typeface="Georgia"/>
        <a:buChar char="▫"/>
        <a:defRPr kumimoji="1" sz="1800" kern="1200">
          <a:solidFill>
            <a:schemeClr val="accent3"/>
          </a:solidFill>
          <a:latin typeface="+mn-lt"/>
          <a:ea typeface="+mn-ea"/>
          <a:cs typeface="+mn-cs"/>
        </a:defRPr>
      </a:lvl6pPr>
      <a:lvl7pPr marL="1828800" indent="-182880" algn="l" rtl="0" eaLnBrk="1" latinLnBrk="0" hangingPunct="1">
        <a:spcBef>
          <a:spcPts val="300"/>
        </a:spcBef>
        <a:buClr>
          <a:schemeClr val="accent3"/>
        </a:buClr>
        <a:buFont typeface="Georgia"/>
        <a:buChar char="▫"/>
        <a:defRPr kumimoji="1" sz="1600" kern="1200">
          <a:solidFill>
            <a:schemeClr val="accent3"/>
          </a:solidFill>
          <a:latin typeface="+mn-lt"/>
          <a:ea typeface="+mn-ea"/>
          <a:cs typeface="+mn-cs"/>
        </a:defRPr>
      </a:lvl7pPr>
      <a:lvl8pPr marL="2029968" indent="-182880" algn="l" rtl="0" eaLnBrk="1" latinLnBrk="0" hangingPunct="1">
        <a:spcBef>
          <a:spcPts val="300"/>
        </a:spcBef>
        <a:buClr>
          <a:schemeClr val="accent3"/>
        </a:buClr>
        <a:buFont typeface="Georgia"/>
        <a:buChar char="◦"/>
        <a:defRPr kumimoji="1" sz="1500" kern="1200">
          <a:solidFill>
            <a:schemeClr val="accent3"/>
          </a:solidFill>
          <a:latin typeface="+mn-lt"/>
          <a:ea typeface="+mn-ea"/>
          <a:cs typeface="+mn-cs"/>
        </a:defRPr>
      </a:lvl8pPr>
      <a:lvl9pPr marL="2240280" indent="-182880" algn="l" rtl="0" eaLnBrk="1" latinLnBrk="0" hangingPunct="1">
        <a:spcBef>
          <a:spcPts val="300"/>
        </a:spcBef>
        <a:buClr>
          <a:schemeClr val="accent3"/>
        </a:buClr>
        <a:buFont typeface="Georgia"/>
        <a:buChar char="◦"/>
        <a:defRPr kumimoji="1" sz="1400" kern="1200" baseline="0">
          <a:solidFill>
            <a:schemeClr val="accent3"/>
          </a:solidFill>
          <a:latin typeface="+mn-lt"/>
          <a:ea typeface="+mn-ea"/>
          <a:cs typeface="+mn-cs"/>
        </a:defRPr>
      </a:lvl9pPr>
    </p:bodyStyle>
    <p:otherStyle>
      <a:lvl1pPr marL="0" algn="l" rtl="0" eaLnBrk="1" latinLnBrk="0" hangingPunct="1">
        <a:defRPr kumimoji="1" kern="1200">
          <a:solidFill>
            <a:schemeClr val="tx1"/>
          </a:solidFill>
          <a:latin typeface="+mn-lt"/>
          <a:ea typeface="+mn-ea"/>
          <a:cs typeface="+mn-cs"/>
        </a:defRPr>
      </a:lvl1pPr>
      <a:lvl2pPr marL="457200" algn="l" rtl="0" eaLnBrk="1" latinLnBrk="0" hangingPunct="1">
        <a:defRPr kumimoji="1" kern="1200">
          <a:solidFill>
            <a:schemeClr val="tx1"/>
          </a:solidFill>
          <a:latin typeface="+mn-lt"/>
          <a:ea typeface="+mn-ea"/>
          <a:cs typeface="+mn-cs"/>
        </a:defRPr>
      </a:lvl2pPr>
      <a:lvl3pPr marL="914400" algn="l" rtl="0" eaLnBrk="1" latinLnBrk="0" hangingPunct="1">
        <a:defRPr kumimoji="1" kern="1200">
          <a:solidFill>
            <a:schemeClr val="tx1"/>
          </a:solidFill>
          <a:latin typeface="+mn-lt"/>
          <a:ea typeface="+mn-ea"/>
          <a:cs typeface="+mn-cs"/>
        </a:defRPr>
      </a:lvl3pPr>
      <a:lvl4pPr marL="1371600" algn="l" rtl="0" eaLnBrk="1" latinLnBrk="0" hangingPunct="1">
        <a:defRPr kumimoji="1" kern="1200">
          <a:solidFill>
            <a:schemeClr val="tx1"/>
          </a:solidFill>
          <a:latin typeface="+mn-lt"/>
          <a:ea typeface="+mn-ea"/>
          <a:cs typeface="+mn-cs"/>
        </a:defRPr>
      </a:lvl4pPr>
      <a:lvl5pPr marL="1828800" algn="l" rtl="0" eaLnBrk="1" latinLnBrk="0" hangingPunct="1">
        <a:defRPr kumimoji="1" kern="1200">
          <a:solidFill>
            <a:schemeClr val="tx1"/>
          </a:solidFill>
          <a:latin typeface="+mn-lt"/>
          <a:ea typeface="+mn-ea"/>
          <a:cs typeface="+mn-cs"/>
        </a:defRPr>
      </a:lvl5pPr>
      <a:lvl6pPr marL="2286000" algn="l" rtl="0" eaLnBrk="1" latinLnBrk="0" hangingPunct="1">
        <a:defRPr kumimoji="1" kern="1200">
          <a:solidFill>
            <a:schemeClr val="tx1"/>
          </a:solidFill>
          <a:latin typeface="+mn-lt"/>
          <a:ea typeface="+mn-ea"/>
          <a:cs typeface="+mn-cs"/>
        </a:defRPr>
      </a:lvl6pPr>
      <a:lvl7pPr marL="2743200" algn="l" rtl="0" eaLnBrk="1" latinLnBrk="0" hangingPunct="1">
        <a:defRPr kumimoji="1" kern="1200">
          <a:solidFill>
            <a:schemeClr val="tx1"/>
          </a:solidFill>
          <a:latin typeface="+mn-lt"/>
          <a:ea typeface="+mn-ea"/>
          <a:cs typeface="+mn-cs"/>
        </a:defRPr>
      </a:lvl7pPr>
      <a:lvl8pPr marL="3200400" algn="l" rtl="0" eaLnBrk="1" latinLnBrk="0" hangingPunct="1">
        <a:defRPr kumimoji="1" kern="1200">
          <a:solidFill>
            <a:schemeClr val="tx1"/>
          </a:solidFill>
          <a:latin typeface="+mn-lt"/>
          <a:ea typeface="+mn-ea"/>
          <a:cs typeface="+mn-cs"/>
        </a:defRPr>
      </a:lvl8pPr>
      <a:lvl9pPr marL="3657600" algn="l" rtl="0" eaLnBrk="1" latinLnBrk="0" hangingPunct="1">
        <a:defRPr kumimoji="1"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ctrTitle"/>
          </p:nvPr>
        </p:nvSpPr>
        <p:spPr>
          <a:noFill/>
          <a:ln/>
        </p:spPr>
        <p:txBody>
          <a:bodyPr/>
          <a:lstStyle/>
          <a:p>
            <a:r>
              <a:rPr lang="en-US" altLang="ja-JP"/>
              <a:t>Namazu </a:t>
            </a:r>
            <a:r>
              <a:rPr lang="ja-JP" altLang="en-US"/>
              <a:t>のテスト</a:t>
            </a:r>
          </a:p>
        </p:txBody>
      </p:sp>
      <p:sp>
        <p:nvSpPr>
          <p:cNvPr id="4099" name="Rectangle 3"/>
          <p:cNvSpPr>
            <a:spLocks noGrp="1" noChangeArrowheads="1"/>
          </p:cNvSpPr>
          <p:nvPr>
            <p:ph type="subTitle" idx="1"/>
          </p:nvPr>
        </p:nvSpPr>
        <p:spPr>
          <a:noFill/>
          <a:ln/>
        </p:spPr>
        <p:txBody>
          <a:bodyPr>
            <a:normAutofit/>
          </a:bodyPr>
          <a:lstStyle/>
          <a:p>
            <a:r>
              <a:rPr lang="ja-JP" altLang="ja-JP" dirty="0"/>
              <a:t>test@namazu.org</a:t>
            </a:r>
          </a:p>
          <a:p>
            <a:r>
              <a:rPr lang="ja-JP" altLang="ja-JP" dirty="0"/>
              <a:t>Copyright (C) </a:t>
            </a:r>
            <a:r>
              <a:rPr lang="ja-JP" altLang="ja-JP" dirty="0">
                <a:latin typeface="+mn-ea"/>
              </a:rPr>
              <a:t>2000</a:t>
            </a:r>
            <a:r>
              <a:rPr lang="ja-JP" altLang="en-US" dirty="0">
                <a:latin typeface="+mn-ea"/>
              </a:rPr>
              <a:t> </a:t>
            </a:r>
            <a:r>
              <a:rPr lang="en-US" altLang="ja-JP" dirty="0" smtClean="0">
                <a:latin typeface="+mn-ea"/>
              </a:rPr>
              <a:t>– </a:t>
            </a:r>
            <a:r>
              <a:rPr lang="ja-JP" altLang="ja-JP" dirty="0" smtClean="0">
                <a:latin typeface="+mn-ea"/>
              </a:rPr>
              <a:t>20</a:t>
            </a:r>
            <a:r>
              <a:rPr lang="en-US" altLang="ja-JP" dirty="0" smtClean="0">
                <a:latin typeface="+mn-ea"/>
              </a:rPr>
              <a:t>10 </a:t>
            </a:r>
            <a:r>
              <a:rPr lang="ja-JP" altLang="ja-JP" dirty="0" smtClean="0">
                <a:latin typeface="+mn-ea"/>
              </a:rPr>
              <a:t> </a:t>
            </a:r>
            <a:r>
              <a:rPr lang="ja-JP" altLang="ja-JP" dirty="0"/>
              <a:t>Namazu Project. All rights reserved.</a:t>
            </a:r>
            <a:endParaRPr lang="en-US" altLang="ja-JP"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a:xfrm>
            <a:off x="2819400" y="1027113"/>
            <a:ext cx="6096000" cy="1143000"/>
          </a:xfrm>
          <a:noFill/>
          <a:ln/>
        </p:spPr>
        <p:txBody>
          <a:bodyPr/>
          <a:lstStyle/>
          <a:p>
            <a:r>
              <a:rPr lang="ja-JP" altLang="en-US"/>
              <a:t>トピック 1</a:t>
            </a:r>
          </a:p>
        </p:txBody>
      </p:sp>
      <p:sp>
        <p:nvSpPr>
          <p:cNvPr id="7171" name="Rectangle 3"/>
          <p:cNvSpPr>
            <a:spLocks noGrp="1" noChangeArrowheads="1"/>
          </p:cNvSpPr>
          <p:nvPr>
            <p:ph idx="1"/>
          </p:nvPr>
        </p:nvSpPr>
        <p:spPr>
          <a:noFill/>
          <a:ln/>
        </p:spPr>
        <p:txBody>
          <a:bodyPr/>
          <a:lstStyle/>
          <a:p>
            <a:r>
              <a:rPr lang="en-US" altLang="ja-JP"/>
              <a:t>Namazu </a:t>
            </a:r>
            <a:r>
              <a:rPr lang="ja-JP" altLang="en-US"/>
              <a:t>は手軽に使えることを第一に目指した日本語全文検索システムです。このファイルはテスト用です。</a:t>
            </a:r>
          </a:p>
        </p:txBody>
      </p:sp>
    </p:spTree>
  </p:cSld>
  <p:clrMapOvr>
    <a:masterClrMapping/>
  </p:clrMapOvr>
  <p:transition>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a:xfrm>
            <a:off x="2819400" y="1025525"/>
            <a:ext cx="6096000" cy="1143000"/>
          </a:xfrm>
          <a:noFill/>
          <a:ln/>
        </p:spPr>
        <p:txBody>
          <a:bodyPr/>
          <a:lstStyle/>
          <a:p>
            <a:r>
              <a:rPr lang="ja-JP" altLang="en-US"/>
              <a:t>トピック 2</a:t>
            </a:r>
          </a:p>
        </p:txBody>
      </p:sp>
      <p:sp>
        <p:nvSpPr>
          <p:cNvPr id="8195" name="Rectangle 3"/>
          <p:cNvSpPr>
            <a:spLocks noGrp="1" noChangeArrowheads="1"/>
          </p:cNvSpPr>
          <p:nvPr>
            <p:ph idx="1"/>
          </p:nvPr>
        </p:nvSpPr>
        <p:spPr>
          <a:noFill/>
          <a:ln/>
        </p:spPr>
        <p:txBody>
          <a:bodyPr/>
          <a:lstStyle/>
          <a:p>
            <a:r>
              <a:rPr lang="en-US" altLang="ja-JP"/>
              <a:t>test@namazu.org</a:t>
            </a:r>
            <a:endParaRPr lang="ja-JP" altLang="ja-JP"/>
          </a:p>
        </p:txBody>
      </p:sp>
    </p:spTree>
  </p:cSld>
  <p:clrMapOvr>
    <a:masterClrMapping/>
  </p:clrMapOvr>
  <p:transition>
    <p:cut/>
  </p:transition>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アーバン">
  <a:themeElements>
    <a:clrScheme name="アーバン">
      <a:dk1>
        <a:sysClr val="windowText" lastClr="000000"/>
      </a:dk1>
      <a:lt1>
        <a:sysClr val="window" lastClr="FFFFFF"/>
      </a:lt1>
      <a:dk2>
        <a:srgbClr val="424456"/>
      </a:dk2>
      <a:lt2>
        <a:srgbClr val="DEDEDE"/>
      </a:lt2>
      <a:accent1>
        <a:srgbClr val="53548A"/>
      </a:accent1>
      <a:accent2>
        <a:srgbClr val="438086"/>
      </a:accent2>
      <a:accent3>
        <a:srgbClr val="A04DA3"/>
      </a:accent3>
      <a:accent4>
        <a:srgbClr val="C4652D"/>
      </a:accent4>
      <a:accent5>
        <a:srgbClr val="8B5D3D"/>
      </a:accent5>
      <a:accent6>
        <a:srgbClr val="5C92B5"/>
      </a:accent6>
      <a:hlink>
        <a:srgbClr val="67AFBD"/>
      </a:hlink>
      <a:folHlink>
        <a:srgbClr val="C2A874"/>
      </a:folHlink>
    </a:clrScheme>
    <a:fontScheme name="アーバン">
      <a:majorFont>
        <a:latin typeface="Trebuchet MS"/>
        <a:ea typeface=""/>
        <a:cs typeface=""/>
        <a:font script="Jpan" typeface="HGｺﾞｼｯｸM"/>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eorgia"/>
        <a:ea typeface=""/>
        <a:cs typeface=""/>
        <a:font script="Jpan" typeface="HG明朝B"/>
        <a:font script="Hang" typeface="맑은 고딕"/>
        <a:font script="Hans" typeface="宋体"/>
        <a:font script="Hant" typeface="新細明體"/>
        <a:font script="Arab" typeface="Arial"/>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inorFont>
    </a:fontScheme>
    <a:fmtScheme name="アーバン">
      <a:fillStyleLst>
        <a:solidFill>
          <a:schemeClr val="phClr"/>
        </a:solidFill>
        <a:gradFill rotWithShape="1">
          <a:gsLst>
            <a:gs pos="0">
              <a:schemeClr val="phClr">
                <a:tint val="1000"/>
                <a:satMod val="255000"/>
              </a:schemeClr>
            </a:gs>
            <a:gs pos="55000">
              <a:schemeClr val="phClr">
                <a:tint val="12000"/>
                <a:satMod val="255000"/>
              </a:schemeClr>
            </a:gs>
            <a:gs pos="100000">
              <a:schemeClr val="phClr">
                <a:tint val="45000"/>
                <a:satMod val="250000"/>
              </a:schemeClr>
            </a:gs>
          </a:gsLst>
          <a:path path="circle">
            <a:fillToRect l="-40000" t="-90000" r="140000" b="190000"/>
          </a:path>
        </a:gradFill>
        <a:gradFill rotWithShape="1">
          <a:gsLst>
            <a:gs pos="0">
              <a:schemeClr val="phClr">
                <a:tint val="43000"/>
                <a:satMod val="165000"/>
              </a:schemeClr>
            </a:gs>
            <a:gs pos="55000">
              <a:schemeClr val="phClr">
                <a:tint val="83000"/>
                <a:satMod val="155000"/>
              </a:schemeClr>
            </a:gs>
            <a:gs pos="100000">
              <a:schemeClr val="phClr">
                <a:shade val="85000"/>
              </a:schemeClr>
            </a:gs>
          </a:gsLst>
          <a:path path="circle">
            <a:fillToRect l="-40000" t="-90000" r="140000" b="190000"/>
          </a:path>
        </a:gradFill>
      </a:fillStyleLst>
      <a:lnStyleLst>
        <a:ln w="9525" cap="flat" cmpd="sng" algn="ctr">
          <a:solidFill>
            <a:schemeClr val="phClr"/>
          </a:solidFill>
          <a:prstDash val="solid"/>
        </a:ln>
        <a:ln w="19050" cap="flat" cmpd="sng" algn="ctr">
          <a:solidFill>
            <a:schemeClr val="phClr"/>
          </a:solidFill>
          <a:prstDash val="solid"/>
        </a:ln>
        <a:ln w="31750" cap="flat" cmpd="sng" algn="ctr">
          <a:solidFill>
            <a:schemeClr val="phClr"/>
          </a:solidFill>
          <a:prstDash val="solid"/>
        </a:ln>
      </a:lnStyleLst>
      <a:effectStyleLst>
        <a:effectStyle>
          <a:effectLst>
            <a:outerShdw blurRad="51500" dist="25400" dir="5400000" rotWithShape="0">
              <a:srgbClr val="000000">
                <a:alpha val="40000"/>
              </a:srgbClr>
            </a:outerShdw>
          </a:effectLst>
        </a:effectStyle>
        <a:effectStyle>
          <a:effectLst>
            <a:outerShdw blurRad="50800" dist="25400" dir="5400000" rotWithShape="0">
              <a:srgbClr val="000000">
                <a:alpha val="45000"/>
              </a:srgbClr>
            </a:outerShdw>
          </a:effectLst>
        </a:effectStyle>
        <a:effectStyle>
          <a:effectLst>
            <a:outerShdw blurRad="50800" dist="25400" dir="5400000" rotWithShape="0">
              <a:srgbClr val="000000">
                <a:alpha val="45000"/>
              </a:srgbClr>
            </a:outerShdw>
          </a:effectLst>
          <a:scene3d>
            <a:camera prst="orthographicFront" fov="0">
              <a:rot lat="0" lon="0" rev="0"/>
            </a:camera>
            <a:lightRig rig="flat" dir="t">
              <a:rot lat="0" lon="0" rev="20040000"/>
            </a:lightRig>
          </a:scene3d>
          <a:sp3d contourW="12700" prstMaterial="dkEdge">
            <a:bevelT w="25400" h="38100" prst="convex"/>
            <a:contourClr>
              <a:schemeClr val="phClr">
                <a:satMod val="115000"/>
              </a:schemeClr>
            </a:contourClr>
          </a:sp3d>
        </a:effectStyle>
      </a:effectStyleLst>
      <a:bgFillStyleLst>
        <a:solidFill>
          <a:schemeClr val="phClr"/>
        </a:solidFill>
        <a:gradFill rotWithShape="1">
          <a:gsLst>
            <a:gs pos="100000">
              <a:schemeClr val="phClr">
                <a:tint val="80000"/>
                <a:satMod val="250000"/>
              </a:schemeClr>
            </a:gs>
            <a:gs pos="60000">
              <a:schemeClr val="phClr">
                <a:shade val="38000"/>
                <a:satMod val="175000"/>
              </a:schemeClr>
            </a:gs>
            <a:gs pos="0">
              <a:schemeClr val="phClr">
                <a:shade val="30000"/>
                <a:satMod val="175000"/>
              </a:schemeClr>
            </a:gs>
          </a:gsLst>
          <a:lin ang="5400000" scaled="0"/>
        </a:gradFill>
        <a:blipFill>
          <a:blip xmlns:r="http://schemas.openxmlformats.org/officeDocument/2006/relationships" r:embed="rId1">
            <a:duotone>
              <a:schemeClr val="phClr">
                <a:shade val="48000"/>
              </a:schemeClr>
              <a:schemeClr val="phClr">
                <a:tint val="96000"/>
                <a:satMod val="150000"/>
              </a:schemeClr>
            </a:duotone>
          </a:blip>
          <a:tile tx="0" ty="0" sx="80000" sy="80000" flip="none" algn="tl"/>
        </a:blipFill>
      </a:bgFillStyleLst>
    </a:fmtScheme>
  </a:themeElements>
  <a:objectDefaults/>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Urban</Template>
  <TotalTime>22</TotalTime>
  <Words>49</Words>
  <Application>Microsoft Office PowerPoint</Application>
  <PresentationFormat>画面に合わせる (4:3)</PresentationFormat>
  <Paragraphs>7</Paragraphs>
  <Slides>3</Slides>
  <Notes>0</Notes>
  <HiddenSlides>0</HiddenSlides>
  <MMClips>0</MMClips>
  <ScaleCrop>false</ScaleCrop>
  <HeadingPairs>
    <vt:vector size="4" baseType="variant">
      <vt:variant>
        <vt:lpstr>テーマ</vt:lpstr>
      </vt:variant>
      <vt:variant>
        <vt:i4>1</vt:i4>
      </vt:variant>
      <vt:variant>
        <vt:lpstr>スライド タイトル</vt:lpstr>
      </vt:variant>
      <vt:variant>
        <vt:i4>3</vt:i4>
      </vt:variant>
    </vt:vector>
  </HeadingPairs>
  <TitlesOfParts>
    <vt:vector size="4" baseType="lpstr">
      <vt:lpstr>アーバン</vt:lpstr>
      <vt:lpstr>Namazu のテスト</vt:lpstr>
      <vt:lpstr>トピック 1</vt:lpstr>
      <vt:lpstr>トピック 2</vt:lpstr>
    </vt:vector>
  </TitlesOfParts>
  <Manager>test@namazu.org</Manager>
  <Company>test@namazu.org</Company>
  <LinksUpToDate>false</LinksUpToDate>
  <SharedDoc>false</SharedDoc>
  <HyperlinkBase>http://www.namazu.org/</HyperlinkBase>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Namazu のテスト</dc:title>
  <dc:subject>Namazu のテスト(PowerPoint2010)</dc:subject>
  <dc:creator>test@namazu.org</dc:creator>
  <cp:keywords>Microsoft PowerPoint 2010 for Windows</cp:keywords>
  <dc:description>Copyright (C) 2000 - 2010 Namazu Project. All rights reserved.</dc:description>
  <cp:lastModifiedBy>寺西忠勝</cp:lastModifiedBy>
  <cp:revision>5</cp:revision>
  <dcterms:created xsi:type="dcterms:W3CDTF">2000-12-25T10:24:20Z</dcterms:created>
  <dcterms:modified xsi:type="dcterms:W3CDTF">2010-05-25T21:12:26Z</dcterms:modified>
  <cp:category>test@namazu.org</cp:category>
</cp:coreProperties>
</file>

<file path=docProps/thumbnail.jpeg>
</file>